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9" r:id="rId4"/>
    <p:sldId id="272" r:id="rId5"/>
    <p:sldId id="271" r:id="rId6"/>
    <p:sldId id="270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5262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521E5-1708-4361-9D73-8BC01E0A09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0F45DB4-F2AC-4E6A-9688-C7DE8A8014A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dirty="0"/>
            <a:t>Intro</a:t>
          </a:r>
        </a:p>
      </dgm:t>
    </dgm:pt>
    <dgm:pt modelId="{9ED7A803-828E-475B-B7AA-82016F301527}" type="parTrans" cxnId="{7138A3AB-66A7-4415-9AC6-F2EBF227803F}">
      <dgm:prSet/>
      <dgm:spPr/>
      <dgm:t>
        <a:bodyPr/>
        <a:lstStyle/>
        <a:p>
          <a:endParaRPr lang="en-US"/>
        </a:p>
      </dgm:t>
    </dgm:pt>
    <dgm:pt modelId="{6C6804B9-7145-4DE2-967A-11D6C8F53C13}" type="sibTrans" cxnId="{7138A3AB-66A7-4415-9AC6-F2EBF227803F}">
      <dgm:prSet/>
      <dgm:spPr/>
      <dgm:t>
        <a:bodyPr/>
        <a:lstStyle/>
        <a:p>
          <a:endParaRPr lang="en-US"/>
        </a:p>
      </dgm:t>
    </dgm:pt>
    <dgm:pt modelId="{AC8FB066-B37B-4ED6-9E0C-D05B45BC13E9}">
      <dgm:prSet phldrT="[Text]" custT="1"/>
      <dgm:spPr>
        <a:solidFill>
          <a:srgbClr val="D98D8E"/>
        </a:solidFill>
      </dgm:spPr>
      <dgm:t>
        <a:bodyPr/>
        <a:lstStyle/>
        <a:p>
          <a:r>
            <a:rPr lang="en-US" sz="1500" dirty="0"/>
            <a:t>Methods</a:t>
          </a:r>
        </a:p>
      </dgm:t>
    </dgm:pt>
    <dgm:pt modelId="{CE781AC6-3D93-4F69-AAAB-CF436752EBD5}" type="parTrans" cxnId="{B9874451-B924-439D-A961-BCCEDD7B5A74}">
      <dgm:prSet/>
      <dgm:spPr/>
      <dgm:t>
        <a:bodyPr/>
        <a:lstStyle/>
        <a:p>
          <a:endParaRPr lang="en-US"/>
        </a:p>
      </dgm:t>
    </dgm:pt>
    <dgm:pt modelId="{58E91B4A-6BA2-4B3E-8575-327189C515A4}" type="sibTrans" cxnId="{B9874451-B924-439D-A961-BCCEDD7B5A74}">
      <dgm:prSet/>
      <dgm:spPr/>
      <dgm:t>
        <a:bodyPr/>
        <a:lstStyle/>
        <a:p>
          <a:endParaRPr lang="en-US"/>
        </a:p>
      </dgm:t>
    </dgm:pt>
    <dgm:pt modelId="{81F70E43-AC88-4397-AD35-E64EC05E08D2}">
      <dgm:prSet phldrT="[Text]" custT="1"/>
      <dgm:spPr>
        <a:solidFill>
          <a:srgbClr val="D98D8E"/>
        </a:solidFill>
      </dgm:spPr>
      <dgm:t>
        <a:bodyPr/>
        <a:lstStyle/>
        <a:p>
          <a:r>
            <a:rPr lang="en-US" sz="1500" dirty="0"/>
            <a:t>Results</a:t>
          </a:r>
        </a:p>
      </dgm:t>
    </dgm:pt>
    <dgm:pt modelId="{4DEBDDFE-BA39-480E-9AB0-5FCE3CDE29F5}" type="parTrans" cxnId="{285F779B-22EA-48D9-B372-2649031A1F02}">
      <dgm:prSet/>
      <dgm:spPr/>
      <dgm:t>
        <a:bodyPr/>
        <a:lstStyle/>
        <a:p>
          <a:endParaRPr lang="en-US"/>
        </a:p>
      </dgm:t>
    </dgm:pt>
    <dgm:pt modelId="{941211C0-1401-466B-A515-AB68DE253A8E}" type="sibTrans" cxnId="{285F779B-22EA-48D9-B372-2649031A1F02}">
      <dgm:prSet/>
      <dgm:spPr/>
      <dgm:t>
        <a:bodyPr/>
        <a:lstStyle/>
        <a:p>
          <a:endParaRPr lang="en-US"/>
        </a:p>
      </dgm:t>
    </dgm:pt>
    <dgm:pt modelId="{2314DC34-9915-467B-B88B-3D3D55E8BDFF}">
      <dgm:prSet custT="1"/>
      <dgm:spPr>
        <a:solidFill>
          <a:srgbClr val="D98D8E"/>
        </a:solidFill>
      </dgm:spPr>
      <dgm:t>
        <a:bodyPr/>
        <a:lstStyle/>
        <a:p>
          <a:r>
            <a:rPr lang="en-US" sz="1600" dirty="0"/>
            <a:t>Conclusions</a:t>
          </a:r>
        </a:p>
      </dgm:t>
    </dgm:pt>
    <dgm:pt modelId="{D06C5150-B02A-4925-84B1-322DEC7A05AB}" type="parTrans" cxnId="{CE6098ED-C663-46AB-8195-09F1E9319346}">
      <dgm:prSet/>
      <dgm:spPr/>
      <dgm:t>
        <a:bodyPr/>
        <a:lstStyle/>
        <a:p>
          <a:endParaRPr lang="en-US"/>
        </a:p>
      </dgm:t>
    </dgm:pt>
    <dgm:pt modelId="{9AA78BFC-9800-4AAB-BBF6-90E90E334C46}" type="sibTrans" cxnId="{CE6098ED-C663-46AB-8195-09F1E9319346}">
      <dgm:prSet/>
      <dgm:spPr/>
      <dgm:t>
        <a:bodyPr/>
        <a:lstStyle/>
        <a:p>
          <a:endParaRPr lang="en-US"/>
        </a:p>
      </dgm:t>
    </dgm:pt>
    <dgm:pt modelId="{3295CAC3-0A92-47F9-BF80-A825229A5ACE}" type="pres">
      <dgm:prSet presAssocID="{F88521E5-1708-4361-9D73-8BC01E0A09ED}" presName="Name0" presStyleCnt="0">
        <dgm:presLayoutVars>
          <dgm:dir/>
          <dgm:resizeHandles val="exact"/>
        </dgm:presLayoutVars>
      </dgm:prSet>
      <dgm:spPr/>
    </dgm:pt>
    <dgm:pt modelId="{3567157D-8C6F-46C2-AFF7-72F089A37EE6}" type="pres">
      <dgm:prSet presAssocID="{F0F45DB4-F2AC-4E6A-9688-C7DE8A8014AE}" presName="parTxOnly" presStyleLbl="node1" presStyleIdx="0" presStyleCnt="4">
        <dgm:presLayoutVars>
          <dgm:bulletEnabled val="1"/>
        </dgm:presLayoutVars>
      </dgm:prSet>
      <dgm:spPr/>
    </dgm:pt>
    <dgm:pt modelId="{7F3DF292-17FD-4DD4-AB21-78C34C097034}" type="pres">
      <dgm:prSet presAssocID="{6C6804B9-7145-4DE2-967A-11D6C8F53C13}" presName="parSpace" presStyleCnt="0"/>
      <dgm:spPr/>
    </dgm:pt>
    <dgm:pt modelId="{79632FBC-FCFB-4EBA-97A3-549DA1D2776F}" type="pres">
      <dgm:prSet presAssocID="{AC8FB066-B37B-4ED6-9E0C-D05B45BC13E9}" presName="parTxOnly" presStyleLbl="node1" presStyleIdx="1" presStyleCnt="4">
        <dgm:presLayoutVars>
          <dgm:bulletEnabled val="1"/>
        </dgm:presLayoutVars>
      </dgm:prSet>
      <dgm:spPr/>
    </dgm:pt>
    <dgm:pt modelId="{DAF1EFE9-D259-44B5-874D-3CC0FE4ADE47}" type="pres">
      <dgm:prSet presAssocID="{58E91B4A-6BA2-4B3E-8575-327189C515A4}" presName="parSpace" presStyleCnt="0"/>
      <dgm:spPr/>
    </dgm:pt>
    <dgm:pt modelId="{1452DB44-0F7B-4220-94FE-B564B4F1D455}" type="pres">
      <dgm:prSet presAssocID="{81F70E43-AC88-4397-AD35-E64EC05E08D2}" presName="parTxOnly" presStyleLbl="node1" presStyleIdx="2" presStyleCnt="4">
        <dgm:presLayoutVars>
          <dgm:bulletEnabled val="1"/>
        </dgm:presLayoutVars>
      </dgm:prSet>
      <dgm:spPr/>
    </dgm:pt>
    <dgm:pt modelId="{582E51D0-30F3-4215-8689-54ACD13F8E47}" type="pres">
      <dgm:prSet presAssocID="{941211C0-1401-466B-A515-AB68DE253A8E}" presName="parSpace" presStyleCnt="0"/>
      <dgm:spPr/>
    </dgm:pt>
    <dgm:pt modelId="{1BD39A9E-CE29-45BF-832F-F186C049AFFD}" type="pres">
      <dgm:prSet presAssocID="{2314DC34-9915-467B-B88B-3D3D55E8BDF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291E43D-237E-44AC-B3F8-C365D4407AA8}" type="presOf" srcId="{F0F45DB4-F2AC-4E6A-9688-C7DE8A8014AE}" destId="{3567157D-8C6F-46C2-AFF7-72F089A37EE6}" srcOrd="0" destOrd="0" presId="urn:microsoft.com/office/officeart/2005/8/layout/hChevron3"/>
    <dgm:cxn modelId="{B9874451-B924-439D-A961-BCCEDD7B5A74}" srcId="{F88521E5-1708-4361-9D73-8BC01E0A09ED}" destId="{AC8FB066-B37B-4ED6-9E0C-D05B45BC13E9}" srcOrd="1" destOrd="0" parTransId="{CE781AC6-3D93-4F69-AAAB-CF436752EBD5}" sibTransId="{58E91B4A-6BA2-4B3E-8575-327189C515A4}"/>
    <dgm:cxn modelId="{62EFD274-F8D9-458B-96CC-8BFB3844B964}" type="presOf" srcId="{81F70E43-AC88-4397-AD35-E64EC05E08D2}" destId="{1452DB44-0F7B-4220-94FE-B564B4F1D455}" srcOrd="0" destOrd="0" presId="urn:microsoft.com/office/officeart/2005/8/layout/hChevron3"/>
    <dgm:cxn modelId="{4282EE7A-FD8C-495B-B1D7-0B8DB7047A63}" type="presOf" srcId="{AC8FB066-B37B-4ED6-9E0C-D05B45BC13E9}" destId="{79632FBC-FCFB-4EBA-97A3-549DA1D2776F}" srcOrd="0" destOrd="0" presId="urn:microsoft.com/office/officeart/2005/8/layout/hChevron3"/>
    <dgm:cxn modelId="{285F779B-22EA-48D9-B372-2649031A1F02}" srcId="{F88521E5-1708-4361-9D73-8BC01E0A09ED}" destId="{81F70E43-AC88-4397-AD35-E64EC05E08D2}" srcOrd="2" destOrd="0" parTransId="{4DEBDDFE-BA39-480E-9AB0-5FCE3CDE29F5}" sibTransId="{941211C0-1401-466B-A515-AB68DE253A8E}"/>
    <dgm:cxn modelId="{7138A3AB-66A7-4415-9AC6-F2EBF227803F}" srcId="{F88521E5-1708-4361-9D73-8BC01E0A09ED}" destId="{F0F45DB4-F2AC-4E6A-9688-C7DE8A8014AE}" srcOrd="0" destOrd="0" parTransId="{9ED7A803-828E-475B-B7AA-82016F301527}" sibTransId="{6C6804B9-7145-4DE2-967A-11D6C8F53C13}"/>
    <dgm:cxn modelId="{A54D26BA-AE81-4E5E-AB69-A8B18B2F6B6D}" type="presOf" srcId="{F88521E5-1708-4361-9D73-8BC01E0A09ED}" destId="{3295CAC3-0A92-47F9-BF80-A825229A5ACE}" srcOrd="0" destOrd="0" presId="urn:microsoft.com/office/officeart/2005/8/layout/hChevron3"/>
    <dgm:cxn modelId="{F42380E7-42B4-4654-9FFF-D71F66106FDA}" type="presOf" srcId="{2314DC34-9915-467B-B88B-3D3D55E8BDFF}" destId="{1BD39A9E-CE29-45BF-832F-F186C049AFFD}" srcOrd="0" destOrd="0" presId="urn:microsoft.com/office/officeart/2005/8/layout/hChevron3"/>
    <dgm:cxn modelId="{CE6098ED-C663-46AB-8195-09F1E9319346}" srcId="{F88521E5-1708-4361-9D73-8BC01E0A09ED}" destId="{2314DC34-9915-467B-B88B-3D3D55E8BDFF}" srcOrd="3" destOrd="0" parTransId="{D06C5150-B02A-4925-84B1-322DEC7A05AB}" sibTransId="{9AA78BFC-9800-4AAB-BBF6-90E90E334C46}"/>
    <dgm:cxn modelId="{9BFCAAE6-B2C8-4CA1-894F-86D6F46ADEE3}" type="presParOf" srcId="{3295CAC3-0A92-47F9-BF80-A825229A5ACE}" destId="{3567157D-8C6F-46C2-AFF7-72F089A37EE6}" srcOrd="0" destOrd="0" presId="urn:microsoft.com/office/officeart/2005/8/layout/hChevron3"/>
    <dgm:cxn modelId="{78705AA8-44F8-4D2D-B0DA-9DA2765DAAA0}" type="presParOf" srcId="{3295CAC3-0A92-47F9-BF80-A825229A5ACE}" destId="{7F3DF292-17FD-4DD4-AB21-78C34C097034}" srcOrd="1" destOrd="0" presId="urn:microsoft.com/office/officeart/2005/8/layout/hChevron3"/>
    <dgm:cxn modelId="{ADDA95F9-7A23-4A02-AC81-7F270D195B21}" type="presParOf" srcId="{3295CAC3-0A92-47F9-BF80-A825229A5ACE}" destId="{79632FBC-FCFB-4EBA-97A3-549DA1D2776F}" srcOrd="2" destOrd="0" presId="urn:microsoft.com/office/officeart/2005/8/layout/hChevron3"/>
    <dgm:cxn modelId="{C5BC87D3-5080-42AD-B04A-2E6B3766AD40}" type="presParOf" srcId="{3295CAC3-0A92-47F9-BF80-A825229A5ACE}" destId="{DAF1EFE9-D259-44B5-874D-3CC0FE4ADE47}" srcOrd="3" destOrd="0" presId="urn:microsoft.com/office/officeart/2005/8/layout/hChevron3"/>
    <dgm:cxn modelId="{6D2D6860-D00C-46FF-9740-08F7E7BB22FB}" type="presParOf" srcId="{3295CAC3-0A92-47F9-BF80-A825229A5ACE}" destId="{1452DB44-0F7B-4220-94FE-B564B4F1D455}" srcOrd="4" destOrd="0" presId="urn:microsoft.com/office/officeart/2005/8/layout/hChevron3"/>
    <dgm:cxn modelId="{AF7C011C-C54E-4870-A888-F53A0A4483E8}" type="presParOf" srcId="{3295CAC3-0A92-47F9-BF80-A825229A5ACE}" destId="{582E51D0-30F3-4215-8689-54ACD13F8E47}" srcOrd="5" destOrd="0" presId="urn:microsoft.com/office/officeart/2005/8/layout/hChevron3"/>
    <dgm:cxn modelId="{92D3164A-F552-405B-B88C-411902B8B21D}" type="presParOf" srcId="{3295CAC3-0A92-47F9-BF80-A825229A5ACE}" destId="{1BD39A9E-CE29-45BF-832F-F186C049AFF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521E5-1708-4361-9D73-8BC01E0A09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0F45DB4-F2AC-4E6A-9688-C7DE8A8014A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Intro</a:t>
          </a:r>
        </a:p>
      </dgm:t>
    </dgm:pt>
    <dgm:pt modelId="{9ED7A803-828E-475B-B7AA-82016F301527}" type="parTrans" cxnId="{7138A3AB-66A7-4415-9AC6-F2EBF227803F}">
      <dgm:prSet/>
      <dgm:spPr/>
      <dgm:t>
        <a:bodyPr/>
        <a:lstStyle/>
        <a:p>
          <a:endParaRPr lang="en-US"/>
        </a:p>
      </dgm:t>
    </dgm:pt>
    <dgm:pt modelId="{6C6804B9-7145-4DE2-967A-11D6C8F53C13}" type="sibTrans" cxnId="{7138A3AB-66A7-4415-9AC6-F2EBF227803F}">
      <dgm:prSet/>
      <dgm:spPr/>
      <dgm:t>
        <a:bodyPr/>
        <a:lstStyle/>
        <a:p>
          <a:endParaRPr lang="en-US"/>
        </a:p>
      </dgm:t>
    </dgm:pt>
    <dgm:pt modelId="{AC8FB066-B37B-4ED6-9E0C-D05B45BC13E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dirty="0"/>
            <a:t>Methods</a:t>
          </a:r>
        </a:p>
      </dgm:t>
    </dgm:pt>
    <dgm:pt modelId="{CE781AC6-3D93-4F69-AAAB-CF436752EBD5}" type="parTrans" cxnId="{B9874451-B924-439D-A961-BCCEDD7B5A74}">
      <dgm:prSet/>
      <dgm:spPr/>
      <dgm:t>
        <a:bodyPr/>
        <a:lstStyle/>
        <a:p>
          <a:endParaRPr lang="en-US"/>
        </a:p>
      </dgm:t>
    </dgm:pt>
    <dgm:pt modelId="{58E91B4A-6BA2-4B3E-8575-327189C515A4}" type="sibTrans" cxnId="{B9874451-B924-439D-A961-BCCEDD7B5A74}">
      <dgm:prSet/>
      <dgm:spPr/>
      <dgm:t>
        <a:bodyPr/>
        <a:lstStyle/>
        <a:p>
          <a:endParaRPr lang="en-US"/>
        </a:p>
      </dgm:t>
    </dgm:pt>
    <dgm:pt modelId="{81F70E43-AC88-4397-AD35-E64EC05E08D2}">
      <dgm:prSet phldrT="[Text]" custT="1"/>
      <dgm:spPr>
        <a:solidFill>
          <a:srgbClr val="D98D8E"/>
        </a:solidFill>
      </dgm:spPr>
      <dgm:t>
        <a:bodyPr/>
        <a:lstStyle/>
        <a:p>
          <a:r>
            <a:rPr lang="en-US" sz="1500" dirty="0"/>
            <a:t>Results</a:t>
          </a:r>
        </a:p>
      </dgm:t>
    </dgm:pt>
    <dgm:pt modelId="{4DEBDDFE-BA39-480E-9AB0-5FCE3CDE29F5}" type="parTrans" cxnId="{285F779B-22EA-48D9-B372-2649031A1F02}">
      <dgm:prSet/>
      <dgm:spPr/>
      <dgm:t>
        <a:bodyPr/>
        <a:lstStyle/>
        <a:p>
          <a:endParaRPr lang="en-US"/>
        </a:p>
      </dgm:t>
    </dgm:pt>
    <dgm:pt modelId="{941211C0-1401-466B-A515-AB68DE253A8E}" type="sibTrans" cxnId="{285F779B-22EA-48D9-B372-2649031A1F02}">
      <dgm:prSet/>
      <dgm:spPr/>
      <dgm:t>
        <a:bodyPr/>
        <a:lstStyle/>
        <a:p>
          <a:endParaRPr lang="en-US"/>
        </a:p>
      </dgm:t>
    </dgm:pt>
    <dgm:pt modelId="{2314DC34-9915-467B-B88B-3D3D55E8BDFF}">
      <dgm:prSet custT="1"/>
      <dgm:spPr>
        <a:solidFill>
          <a:srgbClr val="D98D8E"/>
        </a:solidFill>
      </dgm:spPr>
      <dgm:t>
        <a:bodyPr/>
        <a:lstStyle/>
        <a:p>
          <a:r>
            <a:rPr lang="en-US" sz="1600" dirty="0"/>
            <a:t>Conclusions</a:t>
          </a:r>
        </a:p>
      </dgm:t>
    </dgm:pt>
    <dgm:pt modelId="{D06C5150-B02A-4925-84B1-322DEC7A05AB}" type="parTrans" cxnId="{CE6098ED-C663-46AB-8195-09F1E9319346}">
      <dgm:prSet/>
      <dgm:spPr/>
      <dgm:t>
        <a:bodyPr/>
        <a:lstStyle/>
        <a:p>
          <a:endParaRPr lang="en-US"/>
        </a:p>
      </dgm:t>
    </dgm:pt>
    <dgm:pt modelId="{9AA78BFC-9800-4AAB-BBF6-90E90E334C46}" type="sibTrans" cxnId="{CE6098ED-C663-46AB-8195-09F1E9319346}">
      <dgm:prSet/>
      <dgm:spPr/>
      <dgm:t>
        <a:bodyPr/>
        <a:lstStyle/>
        <a:p>
          <a:endParaRPr lang="en-US"/>
        </a:p>
      </dgm:t>
    </dgm:pt>
    <dgm:pt modelId="{3295CAC3-0A92-47F9-BF80-A825229A5ACE}" type="pres">
      <dgm:prSet presAssocID="{F88521E5-1708-4361-9D73-8BC01E0A09ED}" presName="Name0" presStyleCnt="0">
        <dgm:presLayoutVars>
          <dgm:dir/>
          <dgm:resizeHandles val="exact"/>
        </dgm:presLayoutVars>
      </dgm:prSet>
      <dgm:spPr/>
    </dgm:pt>
    <dgm:pt modelId="{3567157D-8C6F-46C2-AFF7-72F089A37EE6}" type="pres">
      <dgm:prSet presAssocID="{F0F45DB4-F2AC-4E6A-9688-C7DE8A8014AE}" presName="parTxOnly" presStyleLbl="node1" presStyleIdx="0" presStyleCnt="4">
        <dgm:presLayoutVars>
          <dgm:bulletEnabled val="1"/>
        </dgm:presLayoutVars>
      </dgm:prSet>
      <dgm:spPr/>
    </dgm:pt>
    <dgm:pt modelId="{7F3DF292-17FD-4DD4-AB21-78C34C097034}" type="pres">
      <dgm:prSet presAssocID="{6C6804B9-7145-4DE2-967A-11D6C8F53C13}" presName="parSpace" presStyleCnt="0"/>
      <dgm:spPr/>
    </dgm:pt>
    <dgm:pt modelId="{79632FBC-FCFB-4EBA-97A3-549DA1D2776F}" type="pres">
      <dgm:prSet presAssocID="{AC8FB066-B37B-4ED6-9E0C-D05B45BC13E9}" presName="parTxOnly" presStyleLbl="node1" presStyleIdx="1" presStyleCnt="4">
        <dgm:presLayoutVars>
          <dgm:bulletEnabled val="1"/>
        </dgm:presLayoutVars>
      </dgm:prSet>
      <dgm:spPr/>
    </dgm:pt>
    <dgm:pt modelId="{DAF1EFE9-D259-44B5-874D-3CC0FE4ADE47}" type="pres">
      <dgm:prSet presAssocID="{58E91B4A-6BA2-4B3E-8575-327189C515A4}" presName="parSpace" presStyleCnt="0"/>
      <dgm:spPr/>
    </dgm:pt>
    <dgm:pt modelId="{1452DB44-0F7B-4220-94FE-B564B4F1D455}" type="pres">
      <dgm:prSet presAssocID="{81F70E43-AC88-4397-AD35-E64EC05E08D2}" presName="parTxOnly" presStyleLbl="node1" presStyleIdx="2" presStyleCnt="4">
        <dgm:presLayoutVars>
          <dgm:bulletEnabled val="1"/>
        </dgm:presLayoutVars>
      </dgm:prSet>
      <dgm:spPr/>
    </dgm:pt>
    <dgm:pt modelId="{582E51D0-30F3-4215-8689-54ACD13F8E47}" type="pres">
      <dgm:prSet presAssocID="{941211C0-1401-466B-A515-AB68DE253A8E}" presName="parSpace" presStyleCnt="0"/>
      <dgm:spPr/>
    </dgm:pt>
    <dgm:pt modelId="{1BD39A9E-CE29-45BF-832F-F186C049AFFD}" type="pres">
      <dgm:prSet presAssocID="{2314DC34-9915-467B-B88B-3D3D55E8BDF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291E43D-237E-44AC-B3F8-C365D4407AA8}" type="presOf" srcId="{F0F45DB4-F2AC-4E6A-9688-C7DE8A8014AE}" destId="{3567157D-8C6F-46C2-AFF7-72F089A37EE6}" srcOrd="0" destOrd="0" presId="urn:microsoft.com/office/officeart/2005/8/layout/hChevron3"/>
    <dgm:cxn modelId="{B9874451-B924-439D-A961-BCCEDD7B5A74}" srcId="{F88521E5-1708-4361-9D73-8BC01E0A09ED}" destId="{AC8FB066-B37B-4ED6-9E0C-D05B45BC13E9}" srcOrd="1" destOrd="0" parTransId="{CE781AC6-3D93-4F69-AAAB-CF436752EBD5}" sibTransId="{58E91B4A-6BA2-4B3E-8575-327189C515A4}"/>
    <dgm:cxn modelId="{62EFD274-F8D9-458B-96CC-8BFB3844B964}" type="presOf" srcId="{81F70E43-AC88-4397-AD35-E64EC05E08D2}" destId="{1452DB44-0F7B-4220-94FE-B564B4F1D455}" srcOrd="0" destOrd="0" presId="urn:microsoft.com/office/officeart/2005/8/layout/hChevron3"/>
    <dgm:cxn modelId="{4282EE7A-FD8C-495B-B1D7-0B8DB7047A63}" type="presOf" srcId="{AC8FB066-B37B-4ED6-9E0C-D05B45BC13E9}" destId="{79632FBC-FCFB-4EBA-97A3-549DA1D2776F}" srcOrd="0" destOrd="0" presId="urn:microsoft.com/office/officeart/2005/8/layout/hChevron3"/>
    <dgm:cxn modelId="{285F779B-22EA-48D9-B372-2649031A1F02}" srcId="{F88521E5-1708-4361-9D73-8BC01E0A09ED}" destId="{81F70E43-AC88-4397-AD35-E64EC05E08D2}" srcOrd="2" destOrd="0" parTransId="{4DEBDDFE-BA39-480E-9AB0-5FCE3CDE29F5}" sibTransId="{941211C0-1401-466B-A515-AB68DE253A8E}"/>
    <dgm:cxn modelId="{7138A3AB-66A7-4415-9AC6-F2EBF227803F}" srcId="{F88521E5-1708-4361-9D73-8BC01E0A09ED}" destId="{F0F45DB4-F2AC-4E6A-9688-C7DE8A8014AE}" srcOrd="0" destOrd="0" parTransId="{9ED7A803-828E-475B-B7AA-82016F301527}" sibTransId="{6C6804B9-7145-4DE2-967A-11D6C8F53C13}"/>
    <dgm:cxn modelId="{A54D26BA-AE81-4E5E-AB69-A8B18B2F6B6D}" type="presOf" srcId="{F88521E5-1708-4361-9D73-8BC01E0A09ED}" destId="{3295CAC3-0A92-47F9-BF80-A825229A5ACE}" srcOrd="0" destOrd="0" presId="urn:microsoft.com/office/officeart/2005/8/layout/hChevron3"/>
    <dgm:cxn modelId="{F42380E7-42B4-4654-9FFF-D71F66106FDA}" type="presOf" srcId="{2314DC34-9915-467B-B88B-3D3D55E8BDFF}" destId="{1BD39A9E-CE29-45BF-832F-F186C049AFFD}" srcOrd="0" destOrd="0" presId="urn:microsoft.com/office/officeart/2005/8/layout/hChevron3"/>
    <dgm:cxn modelId="{CE6098ED-C663-46AB-8195-09F1E9319346}" srcId="{F88521E5-1708-4361-9D73-8BC01E0A09ED}" destId="{2314DC34-9915-467B-B88B-3D3D55E8BDFF}" srcOrd="3" destOrd="0" parTransId="{D06C5150-B02A-4925-84B1-322DEC7A05AB}" sibTransId="{9AA78BFC-9800-4AAB-BBF6-90E90E334C46}"/>
    <dgm:cxn modelId="{9BFCAAE6-B2C8-4CA1-894F-86D6F46ADEE3}" type="presParOf" srcId="{3295CAC3-0A92-47F9-BF80-A825229A5ACE}" destId="{3567157D-8C6F-46C2-AFF7-72F089A37EE6}" srcOrd="0" destOrd="0" presId="urn:microsoft.com/office/officeart/2005/8/layout/hChevron3"/>
    <dgm:cxn modelId="{78705AA8-44F8-4D2D-B0DA-9DA2765DAAA0}" type="presParOf" srcId="{3295CAC3-0A92-47F9-BF80-A825229A5ACE}" destId="{7F3DF292-17FD-4DD4-AB21-78C34C097034}" srcOrd="1" destOrd="0" presId="urn:microsoft.com/office/officeart/2005/8/layout/hChevron3"/>
    <dgm:cxn modelId="{ADDA95F9-7A23-4A02-AC81-7F270D195B21}" type="presParOf" srcId="{3295CAC3-0A92-47F9-BF80-A825229A5ACE}" destId="{79632FBC-FCFB-4EBA-97A3-549DA1D2776F}" srcOrd="2" destOrd="0" presId="urn:microsoft.com/office/officeart/2005/8/layout/hChevron3"/>
    <dgm:cxn modelId="{C5BC87D3-5080-42AD-B04A-2E6B3766AD40}" type="presParOf" srcId="{3295CAC3-0A92-47F9-BF80-A825229A5ACE}" destId="{DAF1EFE9-D259-44B5-874D-3CC0FE4ADE47}" srcOrd="3" destOrd="0" presId="urn:microsoft.com/office/officeart/2005/8/layout/hChevron3"/>
    <dgm:cxn modelId="{6D2D6860-D00C-46FF-9740-08F7E7BB22FB}" type="presParOf" srcId="{3295CAC3-0A92-47F9-BF80-A825229A5ACE}" destId="{1452DB44-0F7B-4220-94FE-B564B4F1D455}" srcOrd="4" destOrd="0" presId="urn:microsoft.com/office/officeart/2005/8/layout/hChevron3"/>
    <dgm:cxn modelId="{AF7C011C-C54E-4870-A888-F53A0A4483E8}" type="presParOf" srcId="{3295CAC3-0A92-47F9-BF80-A825229A5ACE}" destId="{582E51D0-30F3-4215-8689-54ACD13F8E47}" srcOrd="5" destOrd="0" presId="urn:microsoft.com/office/officeart/2005/8/layout/hChevron3"/>
    <dgm:cxn modelId="{92D3164A-F552-405B-B88C-411902B8B21D}" type="presParOf" srcId="{3295CAC3-0A92-47F9-BF80-A825229A5ACE}" destId="{1BD39A9E-CE29-45BF-832F-F186C049AFF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8521E5-1708-4361-9D73-8BC01E0A09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0F45DB4-F2AC-4E6A-9688-C7DE8A8014A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Intro</a:t>
          </a:r>
        </a:p>
      </dgm:t>
    </dgm:pt>
    <dgm:pt modelId="{9ED7A803-828E-475B-B7AA-82016F301527}" type="parTrans" cxnId="{7138A3AB-66A7-4415-9AC6-F2EBF227803F}">
      <dgm:prSet/>
      <dgm:spPr/>
      <dgm:t>
        <a:bodyPr/>
        <a:lstStyle/>
        <a:p>
          <a:endParaRPr lang="en-US"/>
        </a:p>
      </dgm:t>
    </dgm:pt>
    <dgm:pt modelId="{6C6804B9-7145-4DE2-967A-11D6C8F53C13}" type="sibTrans" cxnId="{7138A3AB-66A7-4415-9AC6-F2EBF227803F}">
      <dgm:prSet/>
      <dgm:spPr/>
      <dgm:t>
        <a:bodyPr/>
        <a:lstStyle/>
        <a:p>
          <a:endParaRPr lang="en-US"/>
        </a:p>
      </dgm:t>
    </dgm:pt>
    <dgm:pt modelId="{AC8FB066-B37B-4ED6-9E0C-D05B45BC13E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Methods</a:t>
          </a:r>
        </a:p>
      </dgm:t>
    </dgm:pt>
    <dgm:pt modelId="{CE781AC6-3D93-4F69-AAAB-CF436752EBD5}" type="parTrans" cxnId="{B9874451-B924-439D-A961-BCCEDD7B5A74}">
      <dgm:prSet/>
      <dgm:spPr/>
      <dgm:t>
        <a:bodyPr/>
        <a:lstStyle/>
        <a:p>
          <a:endParaRPr lang="en-US"/>
        </a:p>
      </dgm:t>
    </dgm:pt>
    <dgm:pt modelId="{58E91B4A-6BA2-4B3E-8575-327189C515A4}" type="sibTrans" cxnId="{B9874451-B924-439D-A961-BCCEDD7B5A74}">
      <dgm:prSet/>
      <dgm:spPr/>
      <dgm:t>
        <a:bodyPr/>
        <a:lstStyle/>
        <a:p>
          <a:endParaRPr lang="en-US"/>
        </a:p>
      </dgm:t>
    </dgm:pt>
    <dgm:pt modelId="{81F70E43-AC88-4397-AD35-E64EC05E08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dirty="0"/>
            <a:t>Results</a:t>
          </a:r>
        </a:p>
      </dgm:t>
    </dgm:pt>
    <dgm:pt modelId="{4DEBDDFE-BA39-480E-9AB0-5FCE3CDE29F5}" type="parTrans" cxnId="{285F779B-22EA-48D9-B372-2649031A1F02}">
      <dgm:prSet/>
      <dgm:spPr/>
      <dgm:t>
        <a:bodyPr/>
        <a:lstStyle/>
        <a:p>
          <a:endParaRPr lang="en-US"/>
        </a:p>
      </dgm:t>
    </dgm:pt>
    <dgm:pt modelId="{941211C0-1401-466B-A515-AB68DE253A8E}" type="sibTrans" cxnId="{285F779B-22EA-48D9-B372-2649031A1F02}">
      <dgm:prSet/>
      <dgm:spPr/>
      <dgm:t>
        <a:bodyPr/>
        <a:lstStyle/>
        <a:p>
          <a:endParaRPr lang="en-US"/>
        </a:p>
      </dgm:t>
    </dgm:pt>
    <dgm:pt modelId="{2314DC34-9915-467B-B88B-3D3D55E8BDFF}">
      <dgm:prSet custT="1"/>
      <dgm:spPr>
        <a:solidFill>
          <a:srgbClr val="D98D8E"/>
        </a:solidFill>
      </dgm:spPr>
      <dgm:t>
        <a:bodyPr/>
        <a:lstStyle/>
        <a:p>
          <a:r>
            <a:rPr lang="en-US" sz="1600" dirty="0"/>
            <a:t>Conclusions</a:t>
          </a:r>
        </a:p>
      </dgm:t>
    </dgm:pt>
    <dgm:pt modelId="{D06C5150-B02A-4925-84B1-322DEC7A05AB}" type="parTrans" cxnId="{CE6098ED-C663-46AB-8195-09F1E9319346}">
      <dgm:prSet/>
      <dgm:spPr/>
      <dgm:t>
        <a:bodyPr/>
        <a:lstStyle/>
        <a:p>
          <a:endParaRPr lang="en-US"/>
        </a:p>
      </dgm:t>
    </dgm:pt>
    <dgm:pt modelId="{9AA78BFC-9800-4AAB-BBF6-90E90E334C46}" type="sibTrans" cxnId="{CE6098ED-C663-46AB-8195-09F1E9319346}">
      <dgm:prSet/>
      <dgm:spPr/>
      <dgm:t>
        <a:bodyPr/>
        <a:lstStyle/>
        <a:p>
          <a:endParaRPr lang="en-US"/>
        </a:p>
      </dgm:t>
    </dgm:pt>
    <dgm:pt modelId="{3295CAC3-0A92-47F9-BF80-A825229A5ACE}" type="pres">
      <dgm:prSet presAssocID="{F88521E5-1708-4361-9D73-8BC01E0A09ED}" presName="Name0" presStyleCnt="0">
        <dgm:presLayoutVars>
          <dgm:dir/>
          <dgm:resizeHandles val="exact"/>
        </dgm:presLayoutVars>
      </dgm:prSet>
      <dgm:spPr/>
    </dgm:pt>
    <dgm:pt modelId="{3567157D-8C6F-46C2-AFF7-72F089A37EE6}" type="pres">
      <dgm:prSet presAssocID="{F0F45DB4-F2AC-4E6A-9688-C7DE8A8014AE}" presName="parTxOnly" presStyleLbl="node1" presStyleIdx="0" presStyleCnt="4">
        <dgm:presLayoutVars>
          <dgm:bulletEnabled val="1"/>
        </dgm:presLayoutVars>
      </dgm:prSet>
      <dgm:spPr/>
    </dgm:pt>
    <dgm:pt modelId="{7F3DF292-17FD-4DD4-AB21-78C34C097034}" type="pres">
      <dgm:prSet presAssocID="{6C6804B9-7145-4DE2-967A-11D6C8F53C13}" presName="parSpace" presStyleCnt="0"/>
      <dgm:spPr/>
    </dgm:pt>
    <dgm:pt modelId="{79632FBC-FCFB-4EBA-97A3-549DA1D2776F}" type="pres">
      <dgm:prSet presAssocID="{AC8FB066-B37B-4ED6-9E0C-D05B45BC13E9}" presName="parTxOnly" presStyleLbl="node1" presStyleIdx="1" presStyleCnt="4">
        <dgm:presLayoutVars>
          <dgm:bulletEnabled val="1"/>
        </dgm:presLayoutVars>
      </dgm:prSet>
      <dgm:spPr/>
    </dgm:pt>
    <dgm:pt modelId="{DAF1EFE9-D259-44B5-874D-3CC0FE4ADE47}" type="pres">
      <dgm:prSet presAssocID="{58E91B4A-6BA2-4B3E-8575-327189C515A4}" presName="parSpace" presStyleCnt="0"/>
      <dgm:spPr/>
    </dgm:pt>
    <dgm:pt modelId="{1452DB44-0F7B-4220-94FE-B564B4F1D455}" type="pres">
      <dgm:prSet presAssocID="{81F70E43-AC88-4397-AD35-E64EC05E08D2}" presName="parTxOnly" presStyleLbl="node1" presStyleIdx="2" presStyleCnt="4">
        <dgm:presLayoutVars>
          <dgm:bulletEnabled val="1"/>
        </dgm:presLayoutVars>
      </dgm:prSet>
      <dgm:spPr/>
    </dgm:pt>
    <dgm:pt modelId="{582E51D0-30F3-4215-8689-54ACD13F8E47}" type="pres">
      <dgm:prSet presAssocID="{941211C0-1401-466B-A515-AB68DE253A8E}" presName="parSpace" presStyleCnt="0"/>
      <dgm:spPr/>
    </dgm:pt>
    <dgm:pt modelId="{1BD39A9E-CE29-45BF-832F-F186C049AFFD}" type="pres">
      <dgm:prSet presAssocID="{2314DC34-9915-467B-B88B-3D3D55E8BDF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291E43D-237E-44AC-B3F8-C365D4407AA8}" type="presOf" srcId="{F0F45DB4-F2AC-4E6A-9688-C7DE8A8014AE}" destId="{3567157D-8C6F-46C2-AFF7-72F089A37EE6}" srcOrd="0" destOrd="0" presId="urn:microsoft.com/office/officeart/2005/8/layout/hChevron3"/>
    <dgm:cxn modelId="{B9874451-B924-439D-A961-BCCEDD7B5A74}" srcId="{F88521E5-1708-4361-9D73-8BC01E0A09ED}" destId="{AC8FB066-B37B-4ED6-9E0C-D05B45BC13E9}" srcOrd="1" destOrd="0" parTransId="{CE781AC6-3D93-4F69-AAAB-CF436752EBD5}" sibTransId="{58E91B4A-6BA2-4B3E-8575-327189C515A4}"/>
    <dgm:cxn modelId="{62EFD274-F8D9-458B-96CC-8BFB3844B964}" type="presOf" srcId="{81F70E43-AC88-4397-AD35-E64EC05E08D2}" destId="{1452DB44-0F7B-4220-94FE-B564B4F1D455}" srcOrd="0" destOrd="0" presId="urn:microsoft.com/office/officeart/2005/8/layout/hChevron3"/>
    <dgm:cxn modelId="{4282EE7A-FD8C-495B-B1D7-0B8DB7047A63}" type="presOf" srcId="{AC8FB066-B37B-4ED6-9E0C-D05B45BC13E9}" destId="{79632FBC-FCFB-4EBA-97A3-549DA1D2776F}" srcOrd="0" destOrd="0" presId="urn:microsoft.com/office/officeart/2005/8/layout/hChevron3"/>
    <dgm:cxn modelId="{285F779B-22EA-48D9-B372-2649031A1F02}" srcId="{F88521E5-1708-4361-9D73-8BC01E0A09ED}" destId="{81F70E43-AC88-4397-AD35-E64EC05E08D2}" srcOrd="2" destOrd="0" parTransId="{4DEBDDFE-BA39-480E-9AB0-5FCE3CDE29F5}" sibTransId="{941211C0-1401-466B-A515-AB68DE253A8E}"/>
    <dgm:cxn modelId="{7138A3AB-66A7-4415-9AC6-F2EBF227803F}" srcId="{F88521E5-1708-4361-9D73-8BC01E0A09ED}" destId="{F0F45DB4-F2AC-4E6A-9688-C7DE8A8014AE}" srcOrd="0" destOrd="0" parTransId="{9ED7A803-828E-475B-B7AA-82016F301527}" sibTransId="{6C6804B9-7145-4DE2-967A-11D6C8F53C13}"/>
    <dgm:cxn modelId="{A54D26BA-AE81-4E5E-AB69-A8B18B2F6B6D}" type="presOf" srcId="{F88521E5-1708-4361-9D73-8BC01E0A09ED}" destId="{3295CAC3-0A92-47F9-BF80-A825229A5ACE}" srcOrd="0" destOrd="0" presId="urn:microsoft.com/office/officeart/2005/8/layout/hChevron3"/>
    <dgm:cxn modelId="{F42380E7-42B4-4654-9FFF-D71F66106FDA}" type="presOf" srcId="{2314DC34-9915-467B-B88B-3D3D55E8BDFF}" destId="{1BD39A9E-CE29-45BF-832F-F186C049AFFD}" srcOrd="0" destOrd="0" presId="urn:microsoft.com/office/officeart/2005/8/layout/hChevron3"/>
    <dgm:cxn modelId="{CE6098ED-C663-46AB-8195-09F1E9319346}" srcId="{F88521E5-1708-4361-9D73-8BC01E0A09ED}" destId="{2314DC34-9915-467B-B88B-3D3D55E8BDFF}" srcOrd="3" destOrd="0" parTransId="{D06C5150-B02A-4925-84B1-322DEC7A05AB}" sibTransId="{9AA78BFC-9800-4AAB-BBF6-90E90E334C46}"/>
    <dgm:cxn modelId="{9BFCAAE6-B2C8-4CA1-894F-86D6F46ADEE3}" type="presParOf" srcId="{3295CAC3-0A92-47F9-BF80-A825229A5ACE}" destId="{3567157D-8C6F-46C2-AFF7-72F089A37EE6}" srcOrd="0" destOrd="0" presId="urn:microsoft.com/office/officeart/2005/8/layout/hChevron3"/>
    <dgm:cxn modelId="{78705AA8-44F8-4D2D-B0DA-9DA2765DAAA0}" type="presParOf" srcId="{3295CAC3-0A92-47F9-BF80-A825229A5ACE}" destId="{7F3DF292-17FD-4DD4-AB21-78C34C097034}" srcOrd="1" destOrd="0" presId="urn:microsoft.com/office/officeart/2005/8/layout/hChevron3"/>
    <dgm:cxn modelId="{ADDA95F9-7A23-4A02-AC81-7F270D195B21}" type="presParOf" srcId="{3295CAC3-0A92-47F9-BF80-A825229A5ACE}" destId="{79632FBC-FCFB-4EBA-97A3-549DA1D2776F}" srcOrd="2" destOrd="0" presId="urn:microsoft.com/office/officeart/2005/8/layout/hChevron3"/>
    <dgm:cxn modelId="{C5BC87D3-5080-42AD-B04A-2E6B3766AD40}" type="presParOf" srcId="{3295CAC3-0A92-47F9-BF80-A825229A5ACE}" destId="{DAF1EFE9-D259-44B5-874D-3CC0FE4ADE47}" srcOrd="3" destOrd="0" presId="urn:microsoft.com/office/officeart/2005/8/layout/hChevron3"/>
    <dgm:cxn modelId="{6D2D6860-D00C-46FF-9740-08F7E7BB22FB}" type="presParOf" srcId="{3295CAC3-0A92-47F9-BF80-A825229A5ACE}" destId="{1452DB44-0F7B-4220-94FE-B564B4F1D455}" srcOrd="4" destOrd="0" presId="urn:microsoft.com/office/officeart/2005/8/layout/hChevron3"/>
    <dgm:cxn modelId="{AF7C011C-C54E-4870-A888-F53A0A4483E8}" type="presParOf" srcId="{3295CAC3-0A92-47F9-BF80-A825229A5ACE}" destId="{582E51D0-30F3-4215-8689-54ACD13F8E47}" srcOrd="5" destOrd="0" presId="urn:microsoft.com/office/officeart/2005/8/layout/hChevron3"/>
    <dgm:cxn modelId="{92D3164A-F552-405B-B88C-411902B8B21D}" type="presParOf" srcId="{3295CAC3-0A92-47F9-BF80-A825229A5ACE}" destId="{1BD39A9E-CE29-45BF-832F-F186C049AFF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521E5-1708-4361-9D73-8BC01E0A09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0F45DB4-F2AC-4E6A-9688-C7DE8A8014A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Intro</a:t>
          </a:r>
        </a:p>
      </dgm:t>
    </dgm:pt>
    <dgm:pt modelId="{9ED7A803-828E-475B-B7AA-82016F301527}" type="parTrans" cxnId="{7138A3AB-66A7-4415-9AC6-F2EBF227803F}">
      <dgm:prSet/>
      <dgm:spPr/>
      <dgm:t>
        <a:bodyPr/>
        <a:lstStyle/>
        <a:p>
          <a:endParaRPr lang="en-US"/>
        </a:p>
      </dgm:t>
    </dgm:pt>
    <dgm:pt modelId="{6C6804B9-7145-4DE2-967A-11D6C8F53C13}" type="sibTrans" cxnId="{7138A3AB-66A7-4415-9AC6-F2EBF227803F}">
      <dgm:prSet/>
      <dgm:spPr/>
      <dgm:t>
        <a:bodyPr/>
        <a:lstStyle/>
        <a:p>
          <a:endParaRPr lang="en-US"/>
        </a:p>
      </dgm:t>
    </dgm:pt>
    <dgm:pt modelId="{AC8FB066-B37B-4ED6-9E0C-D05B45BC13E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Methods</a:t>
          </a:r>
        </a:p>
      </dgm:t>
    </dgm:pt>
    <dgm:pt modelId="{CE781AC6-3D93-4F69-AAAB-CF436752EBD5}" type="parTrans" cxnId="{B9874451-B924-439D-A961-BCCEDD7B5A74}">
      <dgm:prSet/>
      <dgm:spPr/>
      <dgm:t>
        <a:bodyPr/>
        <a:lstStyle/>
        <a:p>
          <a:endParaRPr lang="en-US"/>
        </a:p>
      </dgm:t>
    </dgm:pt>
    <dgm:pt modelId="{58E91B4A-6BA2-4B3E-8575-327189C515A4}" type="sibTrans" cxnId="{B9874451-B924-439D-A961-BCCEDD7B5A74}">
      <dgm:prSet/>
      <dgm:spPr/>
      <dgm:t>
        <a:bodyPr/>
        <a:lstStyle/>
        <a:p>
          <a:endParaRPr lang="en-US"/>
        </a:p>
      </dgm:t>
    </dgm:pt>
    <dgm:pt modelId="{81F70E43-AC88-4397-AD35-E64EC05E08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dirty="0"/>
            <a:t>Results</a:t>
          </a:r>
        </a:p>
      </dgm:t>
    </dgm:pt>
    <dgm:pt modelId="{4DEBDDFE-BA39-480E-9AB0-5FCE3CDE29F5}" type="parTrans" cxnId="{285F779B-22EA-48D9-B372-2649031A1F02}">
      <dgm:prSet/>
      <dgm:spPr/>
      <dgm:t>
        <a:bodyPr/>
        <a:lstStyle/>
        <a:p>
          <a:endParaRPr lang="en-US"/>
        </a:p>
      </dgm:t>
    </dgm:pt>
    <dgm:pt modelId="{941211C0-1401-466B-A515-AB68DE253A8E}" type="sibTrans" cxnId="{285F779B-22EA-48D9-B372-2649031A1F02}">
      <dgm:prSet/>
      <dgm:spPr/>
      <dgm:t>
        <a:bodyPr/>
        <a:lstStyle/>
        <a:p>
          <a:endParaRPr lang="en-US"/>
        </a:p>
      </dgm:t>
    </dgm:pt>
    <dgm:pt modelId="{2314DC34-9915-467B-B88B-3D3D55E8BDFF}">
      <dgm:prSet custT="1"/>
      <dgm:spPr>
        <a:solidFill>
          <a:srgbClr val="D98D8E"/>
        </a:solidFill>
      </dgm:spPr>
      <dgm:t>
        <a:bodyPr/>
        <a:lstStyle/>
        <a:p>
          <a:r>
            <a:rPr lang="en-US" sz="1600" dirty="0"/>
            <a:t>Conclusions</a:t>
          </a:r>
        </a:p>
      </dgm:t>
    </dgm:pt>
    <dgm:pt modelId="{D06C5150-B02A-4925-84B1-322DEC7A05AB}" type="parTrans" cxnId="{CE6098ED-C663-46AB-8195-09F1E9319346}">
      <dgm:prSet/>
      <dgm:spPr/>
      <dgm:t>
        <a:bodyPr/>
        <a:lstStyle/>
        <a:p>
          <a:endParaRPr lang="en-US"/>
        </a:p>
      </dgm:t>
    </dgm:pt>
    <dgm:pt modelId="{9AA78BFC-9800-4AAB-BBF6-90E90E334C46}" type="sibTrans" cxnId="{CE6098ED-C663-46AB-8195-09F1E9319346}">
      <dgm:prSet/>
      <dgm:spPr/>
      <dgm:t>
        <a:bodyPr/>
        <a:lstStyle/>
        <a:p>
          <a:endParaRPr lang="en-US"/>
        </a:p>
      </dgm:t>
    </dgm:pt>
    <dgm:pt modelId="{3295CAC3-0A92-47F9-BF80-A825229A5ACE}" type="pres">
      <dgm:prSet presAssocID="{F88521E5-1708-4361-9D73-8BC01E0A09ED}" presName="Name0" presStyleCnt="0">
        <dgm:presLayoutVars>
          <dgm:dir/>
          <dgm:resizeHandles val="exact"/>
        </dgm:presLayoutVars>
      </dgm:prSet>
      <dgm:spPr/>
    </dgm:pt>
    <dgm:pt modelId="{3567157D-8C6F-46C2-AFF7-72F089A37EE6}" type="pres">
      <dgm:prSet presAssocID="{F0F45DB4-F2AC-4E6A-9688-C7DE8A8014AE}" presName="parTxOnly" presStyleLbl="node1" presStyleIdx="0" presStyleCnt="4">
        <dgm:presLayoutVars>
          <dgm:bulletEnabled val="1"/>
        </dgm:presLayoutVars>
      </dgm:prSet>
      <dgm:spPr/>
    </dgm:pt>
    <dgm:pt modelId="{7F3DF292-17FD-4DD4-AB21-78C34C097034}" type="pres">
      <dgm:prSet presAssocID="{6C6804B9-7145-4DE2-967A-11D6C8F53C13}" presName="parSpace" presStyleCnt="0"/>
      <dgm:spPr/>
    </dgm:pt>
    <dgm:pt modelId="{79632FBC-FCFB-4EBA-97A3-549DA1D2776F}" type="pres">
      <dgm:prSet presAssocID="{AC8FB066-B37B-4ED6-9E0C-D05B45BC13E9}" presName="parTxOnly" presStyleLbl="node1" presStyleIdx="1" presStyleCnt="4">
        <dgm:presLayoutVars>
          <dgm:bulletEnabled val="1"/>
        </dgm:presLayoutVars>
      </dgm:prSet>
      <dgm:spPr/>
    </dgm:pt>
    <dgm:pt modelId="{DAF1EFE9-D259-44B5-874D-3CC0FE4ADE47}" type="pres">
      <dgm:prSet presAssocID="{58E91B4A-6BA2-4B3E-8575-327189C515A4}" presName="parSpace" presStyleCnt="0"/>
      <dgm:spPr/>
    </dgm:pt>
    <dgm:pt modelId="{1452DB44-0F7B-4220-94FE-B564B4F1D455}" type="pres">
      <dgm:prSet presAssocID="{81F70E43-AC88-4397-AD35-E64EC05E08D2}" presName="parTxOnly" presStyleLbl="node1" presStyleIdx="2" presStyleCnt="4">
        <dgm:presLayoutVars>
          <dgm:bulletEnabled val="1"/>
        </dgm:presLayoutVars>
      </dgm:prSet>
      <dgm:spPr/>
    </dgm:pt>
    <dgm:pt modelId="{582E51D0-30F3-4215-8689-54ACD13F8E47}" type="pres">
      <dgm:prSet presAssocID="{941211C0-1401-466B-A515-AB68DE253A8E}" presName="parSpace" presStyleCnt="0"/>
      <dgm:spPr/>
    </dgm:pt>
    <dgm:pt modelId="{1BD39A9E-CE29-45BF-832F-F186C049AFFD}" type="pres">
      <dgm:prSet presAssocID="{2314DC34-9915-467B-B88B-3D3D55E8BDF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291E43D-237E-44AC-B3F8-C365D4407AA8}" type="presOf" srcId="{F0F45DB4-F2AC-4E6A-9688-C7DE8A8014AE}" destId="{3567157D-8C6F-46C2-AFF7-72F089A37EE6}" srcOrd="0" destOrd="0" presId="urn:microsoft.com/office/officeart/2005/8/layout/hChevron3"/>
    <dgm:cxn modelId="{B9874451-B924-439D-A961-BCCEDD7B5A74}" srcId="{F88521E5-1708-4361-9D73-8BC01E0A09ED}" destId="{AC8FB066-B37B-4ED6-9E0C-D05B45BC13E9}" srcOrd="1" destOrd="0" parTransId="{CE781AC6-3D93-4F69-AAAB-CF436752EBD5}" sibTransId="{58E91B4A-6BA2-4B3E-8575-327189C515A4}"/>
    <dgm:cxn modelId="{62EFD274-F8D9-458B-96CC-8BFB3844B964}" type="presOf" srcId="{81F70E43-AC88-4397-AD35-E64EC05E08D2}" destId="{1452DB44-0F7B-4220-94FE-B564B4F1D455}" srcOrd="0" destOrd="0" presId="urn:microsoft.com/office/officeart/2005/8/layout/hChevron3"/>
    <dgm:cxn modelId="{4282EE7A-FD8C-495B-B1D7-0B8DB7047A63}" type="presOf" srcId="{AC8FB066-B37B-4ED6-9E0C-D05B45BC13E9}" destId="{79632FBC-FCFB-4EBA-97A3-549DA1D2776F}" srcOrd="0" destOrd="0" presId="urn:microsoft.com/office/officeart/2005/8/layout/hChevron3"/>
    <dgm:cxn modelId="{285F779B-22EA-48D9-B372-2649031A1F02}" srcId="{F88521E5-1708-4361-9D73-8BC01E0A09ED}" destId="{81F70E43-AC88-4397-AD35-E64EC05E08D2}" srcOrd="2" destOrd="0" parTransId="{4DEBDDFE-BA39-480E-9AB0-5FCE3CDE29F5}" sibTransId="{941211C0-1401-466B-A515-AB68DE253A8E}"/>
    <dgm:cxn modelId="{7138A3AB-66A7-4415-9AC6-F2EBF227803F}" srcId="{F88521E5-1708-4361-9D73-8BC01E0A09ED}" destId="{F0F45DB4-F2AC-4E6A-9688-C7DE8A8014AE}" srcOrd="0" destOrd="0" parTransId="{9ED7A803-828E-475B-B7AA-82016F301527}" sibTransId="{6C6804B9-7145-4DE2-967A-11D6C8F53C13}"/>
    <dgm:cxn modelId="{A54D26BA-AE81-4E5E-AB69-A8B18B2F6B6D}" type="presOf" srcId="{F88521E5-1708-4361-9D73-8BC01E0A09ED}" destId="{3295CAC3-0A92-47F9-BF80-A825229A5ACE}" srcOrd="0" destOrd="0" presId="urn:microsoft.com/office/officeart/2005/8/layout/hChevron3"/>
    <dgm:cxn modelId="{F42380E7-42B4-4654-9FFF-D71F66106FDA}" type="presOf" srcId="{2314DC34-9915-467B-B88B-3D3D55E8BDFF}" destId="{1BD39A9E-CE29-45BF-832F-F186C049AFFD}" srcOrd="0" destOrd="0" presId="urn:microsoft.com/office/officeart/2005/8/layout/hChevron3"/>
    <dgm:cxn modelId="{CE6098ED-C663-46AB-8195-09F1E9319346}" srcId="{F88521E5-1708-4361-9D73-8BC01E0A09ED}" destId="{2314DC34-9915-467B-B88B-3D3D55E8BDFF}" srcOrd="3" destOrd="0" parTransId="{D06C5150-B02A-4925-84B1-322DEC7A05AB}" sibTransId="{9AA78BFC-9800-4AAB-BBF6-90E90E334C46}"/>
    <dgm:cxn modelId="{9BFCAAE6-B2C8-4CA1-894F-86D6F46ADEE3}" type="presParOf" srcId="{3295CAC3-0A92-47F9-BF80-A825229A5ACE}" destId="{3567157D-8C6F-46C2-AFF7-72F089A37EE6}" srcOrd="0" destOrd="0" presId="urn:microsoft.com/office/officeart/2005/8/layout/hChevron3"/>
    <dgm:cxn modelId="{78705AA8-44F8-4D2D-B0DA-9DA2765DAAA0}" type="presParOf" srcId="{3295CAC3-0A92-47F9-BF80-A825229A5ACE}" destId="{7F3DF292-17FD-4DD4-AB21-78C34C097034}" srcOrd="1" destOrd="0" presId="urn:microsoft.com/office/officeart/2005/8/layout/hChevron3"/>
    <dgm:cxn modelId="{ADDA95F9-7A23-4A02-AC81-7F270D195B21}" type="presParOf" srcId="{3295CAC3-0A92-47F9-BF80-A825229A5ACE}" destId="{79632FBC-FCFB-4EBA-97A3-549DA1D2776F}" srcOrd="2" destOrd="0" presId="urn:microsoft.com/office/officeart/2005/8/layout/hChevron3"/>
    <dgm:cxn modelId="{C5BC87D3-5080-42AD-B04A-2E6B3766AD40}" type="presParOf" srcId="{3295CAC3-0A92-47F9-BF80-A825229A5ACE}" destId="{DAF1EFE9-D259-44B5-874D-3CC0FE4ADE47}" srcOrd="3" destOrd="0" presId="urn:microsoft.com/office/officeart/2005/8/layout/hChevron3"/>
    <dgm:cxn modelId="{6D2D6860-D00C-46FF-9740-08F7E7BB22FB}" type="presParOf" srcId="{3295CAC3-0A92-47F9-BF80-A825229A5ACE}" destId="{1452DB44-0F7B-4220-94FE-B564B4F1D455}" srcOrd="4" destOrd="0" presId="urn:microsoft.com/office/officeart/2005/8/layout/hChevron3"/>
    <dgm:cxn modelId="{AF7C011C-C54E-4870-A888-F53A0A4483E8}" type="presParOf" srcId="{3295CAC3-0A92-47F9-BF80-A825229A5ACE}" destId="{582E51D0-30F3-4215-8689-54ACD13F8E47}" srcOrd="5" destOrd="0" presId="urn:microsoft.com/office/officeart/2005/8/layout/hChevron3"/>
    <dgm:cxn modelId="{92D3164A-F552-405B-B88C-411902B8B21D}" type="presParOf" srcId="{3295CAC3-0A92-47F9-BF80-A825229A5ACE}" destId="{1BD39A9E-CE29-45BF-832F-F186C049AFF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8521E5-1708-4361-9D73-8BC01E0A09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0F45DB4-F2AC-4E6A-9688-C7DE8A8014A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Intro</a:t>
          </a:r>
        </a:p>
      </dgm:t>
    </dgm:pt>
    <dgm:pt modelId="{9ED7A803-828E-475B-B7AA-82016F301527}" type="parTrans" cxnId="{7138A3AB-66A7-4415-9AC6-F2EBF227803F}">
      <dgm:prSet/>
      <dgm:spPr/>
      <dgm:t>
        <a:bodyPr/>
        <a:lstStyle/>
        <a:p>
          <a:endParaRPr lang="en-US"/>
        </a:p>
      </dgm:t>
    </dgm:pt>
    <dgm:pt modelId="{6C6804B9-7145-4DE2-967A-11D6C8F53C13}" type="sibTrans" cxnId="{7138A3AB-66A7-4415-9AC6-F2EBF227803F}">
      <dgm:prSet/>
      <dgm:spPr/>
      <dgm:t>
        <a:bodyPr/>
        <a:lstStyle/>
        <a:p>
          <a:endParaRPr lang="en-US"/>
        </a:p>
      </dgm:t>
    </dgm:pt>
    <dgm:pt modelId="{AC8FB066-B37B-4ED6-9E0C-D05B45BC13E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Methods</a:t>
          </a:r>
        </a:p>
      </dgm:t>
    </dgm:pt>
    <dgm:pt modelId="{CE781AC6-3D93-4F69-AAAB-CF436752EBD5}" type="parTrans" cxnId="{B9874451-B924-439D-A961-BCCEDD7B5A74}">
      <dgm:prSet/>
      <dgm:spPr/>
      <dgm:t>
        <a:bodyPr/>
        <a:lstStyle/>
        <a:p>
          <a:endParaRPr lang="en-US"/>
        </a:p>
      </dgm:t>
    </dgm:pt>
    <dgm:pt modelId="{58E91B4A-6BA2-4B3E-8575-327189C515A4}" type="sibTrans" cxnId="{B9874451-B924-439D-A961-BCCEDD7B5A74}">
      <dgm:prSet/>
      <dgm:spPr/>
      <dgm:t>
        <a:bodyPr/>
        <a:lstStyle/>
        <a:p>
          <a:endParaRPr lang="en-US"/>
        </a:p>
      </dgm:t>
    </dgm:pt>
    <dgm:pt modelId="{81F70E43-AC88-4397-AD35-E64EC05E08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dirty="0"/>
            <a:t>Results</a:t>
          </a:r>
        </a:p>
      </dgm:t>
    </dgm:pt>
    <dgm:pt modelId="{4DEBDDFE-BA39-480E-9AB0-5FCE3CDE29F5}" type="parTrans" cxnId="{285F779B-22EA-48D9-B372-2649031A1F02}">
      <dgm:prSet/>
      <dgm:spPr/>
      <dgm:t>
        <a:bodyPr/>
        <a:lstStyle/>
        <a:p>
          <a:endParaRPr lang="en-US"/>
        </a:p>
      </dgm:t>
    </dgm:pt>
    <dgm:pt modelId="{941211C0-1401-466B-A515-AB68DE253A8E}" type="sibTrans" cxnId="{285F779B-22EA-48D9-B372-2649031A1F02}">
      <dgm:prSet/>
      <dgm:spPr/>
      <dgm:t>
        <a:bodyPr/>
        <a:lstStyle/>
        <a:p>
          <a:endParaRPr lang="en-US"/>
        </a:p>
      </dgm:t>
    </dgm:pt>
    <dgm:pt modelId="{2314DC34-9915-467B-B88B-3D3D55E8BDFF}">
      <dgm:prSet custT="1"/>
      <dgm:spPr>
        <a:solidFill>
          <a:srgbClr val="D98D8E"/>
        </a:solidFill>
      </dgm:spPr>
      <dgm:t>
        <a:bodyPr/>
        <a:lstStyle/>
        <a:p>
          <a:r>
            <a:rPr lang="en-US" sz="1600" dirty="0"/>
            <a:t>Conclusions</a:t>
          </a:r>
        </a:p>
      </dgm:t>
    </dgm:pt>
    <dgm:pt modelId="{D06C5150-B02A-4925-84B1-322DEC7A05AB}" type="parTrans" cxnId="{CE6098ED-C663-46AB-8195-09F1E9319346}">
      <dgm:prSet/>
      <dgm:spPr/>
      <dgm:t>
        <a:bodyPr/>
        <a:lstStyle/>
        <a:p>
          <a:endParaRPr lang="en-US"/>
        </a:p>
      </dgm:t>
    </dgm:pt>
    <dgm:pt modelId="{9AA78BFC-9800-4AAB-BBF6-90E90E334C46}" type="sibTrans" cxnId="{CE6098ED-C663-46AB-8195-09F1E9319346}">
      <dgm:prSet/>
      <dgm:spPr/>
      <dgm:t>
        <a:bodyPr/>
        <a:lstStyle/>
        <a:p>
          <a:endParaRPr lang="en-US"/>
        </a:p>
      </dgm:t>
    </dgm:pt>
    <dgm:pt modelId="{3295CAC3-0A92-47F9-BF80-A825229A5ACE}" type="pres">
      <dgm:prSet presAssocID="{F88521E5-1708-4361-9D73-8BC01E0A09ED}" presName="Name0" presStyleCnt="0">
        <dgm:presLayoutVars>
          <dgm:dir/>
          <dgm:resizeHandles val="exact"/>
        </dgm:presLayoutVars>
      </dgm:prSet>
      <dgm:spPr/>
    </dgm:pt>
    <dgm:pt modelId="{3567157D-8C6F-46C2-AFF7-72F089A37EE6}" type="pres">
      <dgm:prSet presAssocID="{F0F45DB4-F2AC-4E6A-9688-C7DE8A8014AE}" presName="parTxOnly" presStyleLbl="node1" presStyleIdx="0" presStyleCnt="4">
        <dgm:presLayoutVars>
          <dgm:bulletEnabled val="1"/>
        </dgm:presLayoutVars>
      </dgm:prSet>
      <dgm:spPr/>
    </dgm:pt>
    <dgm:pt modelId="{7F3DF292-17FD-4DD4-AB21-78C34C097034}" type="pres">
      <dgm:prSet presAssocID="{6C6804B9-7145-4DE2-967A-11D6C8F53C13}" presName="parSpace" presStyleCnt="0"/>
      <dgm:spPr/>
    </dgm:pt>
    <dgm:pt modelId="{79632FBC-FCFB-4EBA-97A3-549DA1D2776F}" type="pres">
      <dgm:prSet presAssocID="{AC8FB066-B37B-4ED6-9E0C-D05B45BC13E9}" presName="parTxOnly" presStyleLbl="node1" presStyleIdx="1" presStyleCnt="4">
        <dgm:presLayoutVars>
          <dgm:bulletEnabled val="1"/>
        </dgm:presLayoutVars>
      </dgm:prSet>
      <dgm:spPr/>
    </dgm:pt>
    <dgm:pt modelId="{DAF1EFE9-D259-44B5-874D-3CC0FE4ADE47}" type="pres">
      <dgm:prSet presAssocID="{58E91B4A-6BA2-4B3E-8575-327189C515A4}" presName="parSpace" presStyleCnt="0"/>
      <dgm:spPr/>
    </dgm:pt>
    <dgm:pt modelId="{1452DB44-0F7B-4220-94FE-B564B4F1D455}" type="pres">
      <dgm:prSet presAssocID="{81F70E43-AC88-4397-AD35-E64EC05E08D2}" presName="parTxOnly" presStyleLbl="node1" presStyleIdx="2" presStyleCnt="4">
        <dgm:presLayoutVars>
          <dgm:bulletEnabled val="1"/>
        </dgm:presLayoutVars>
      </dgm:prSet>
      <dgm:spPr/>
    </dgm:pt>
    <dgm:pt modelId="{582E51D0-30F3-4215-8689-54ACD13F8E47}" type="pres">
      <dgm:prSet presAssocID="{941211C0-1401-466B-A515-AB68DE253A8E}" presName="parSpace" presStyleCnt="0"/>
      <dgm:spPr/>
    </dgm:pt>
    <dgm:pt modelId="{1BD39A9E-CE29-45BF-832F-F186C049AFFD}" type="pres">
      <dgm:prSet presAssocID="{2314DC34-9915-467B-B88B-3D3D55E8BDF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291E43D-237E-44AC-B3F8-C365D4407AA8}" type="presOf" srcId="{F0F45DB4-F2AC-4E6A-9688-C7DE8A8014AE}" destId="{3567157D-8C6F-46C2-AFF7-72F089A37EE6}" srcOrd="0" destOrd="0" presId="urn:microsoft.com/office/officeart/2005/8/layout/hChevron3"/>
    <dgm:cxn modelId="{B9874451-B924-439D-A961-BCCEDD7B5A74}" srcId="{F88521E5-1708-4361-9D73-8BC01E0A09ED}" destId="{AC8FB066-B37B-4ED6-9E0C-D05B45BC13E9}" srcOrd="1" destOrd="0" parTransId="{CE781AC6-3D93-4F69-AAAB-CF436752EBD5}" sibTransId="{58E91B4A-6BA2-4B3E-8575-327189C515A4}"/>
    <dgm:cxn modelId="{62EFD274-F8D9-458B-96CC-8BFB3844B964}" type="presOf" srcId="{81F70E43-AC88-4397-AD35-E64EC05E08D2}" destId="{1452DB44-0F7B-4220-94FE-B564B4F1D455}" srcOrd="0" destOrd="0" presId="urn:microsoft.com/office/officeart/2005/8/layout/hChevron3"/>
    <dgm:cxn modelId="{4282EE7A-FD8C-495B-B1D7-0B8DB7047A63}" type="presOf" srcId="{AC8FB066-B37B-4ED6-9E0C-D05B45BC13E9}" destId="{79632FBC-FCFB-4EBA-97A3-549DA1D2776F}" srcOrd="0" destOrd="0" presId="urn:microsoft.com/office/officeart/2005/8/layout/hChevron3"/>
    <dgm:cxn modelId="{285F779B-22EA-48D9-B372-2649031A1F02}" srcId="{F88521E5-1708-4361-9D73-8BC01E0A09ED}" destId="{81F70E43-AC88-4397-AD35-E64EC05E08D2}" srcOrd="2" destOrd="0" parTransId="{4DEBDDFE-BA39-480E-9AB0-5FCE3CDE29F5}" sibTransId="{941211C0-1401-466B-A515-AB68DE253A8E}"/>
    <dgm:cxn modelId="{7138A3AB-66A7-4415-9AC6-F2EBF227803F}" srcId="{F88521E5-1708-4361-9D73-8BC01E0A09ED}" destId="{F0F45DB4-F2AC-4E6A-9688-C7DE8A8014AE}" srcOrd="0" destOrd="0" parTransId="{9ED7A803-828E-475B-B7AA-82016F301527}" sibTransId="{6C6804B9-7145-4DE2-967A-11D6C8F53C13}"/>
    <dgm:cxn modelId="{A54D26BA-AE81-4E5E-AB69-A8B18B2F6B6D}" type="presOf" srcId="{F88521E5-1708-4361-9D73-8BC01E0A09ED}" destId="{3295CAC3-0A92-47F9-BF80-A825229A5ACE}" srcOrd="0" destOrd="0" presId="urn:microsoft.com/office/officeart/2005/8/layout/hChevron3"/>
    <dgm:cxn modelId="{F42380E7-42B4-4654-9FFF-D71F66106FDA}" type="presOf" srcId="{2314DC34-9915-467B-B88B-3D3D55E8BDFF}" destId="{1BD39A9E-CE29-45BF-832F-F186C049AFFD}" srcOrd="0" destOrd="0" presId="urn:microsoft.com/office/officeart/2005/8/layout/hChevron3"/>
    <dgm:cxn modelId="{CE6098ED-C663-46AB-8195-09F1E9319346}" srcId="{F88521E5-1708-4361-9D73-8BC01E0A09ED}" destId="{2314DC34-9915-467B-B88B-3D3D55E8BDFF}" srcOrd="3" destOrd="0" parTransId="{D06C5150-B02A-4925-84B1-322DEC7A05AB}" sibTransId="{9AA78BFC-9800-4AAB-BBF6-90E90E334C46}"/>
    <dgm:cxn modelId="{9BFCAAE6-B2C8-4CA1-894F-86D6F46ADEE3}" type="presParOf" srcId="{3295CAC3-0A92-47F9-BF80-A825229A5ACE}" destId="{3567157D-8C6F-46C2-AFF7-72F089A37EE6}" srcOrd="0" destOrd="0" presId="urn:microsoft.com/office/officeart/2005/8/layout/hChevron3"/>
    <dgm:cxn modelId="{78705AA8-44F8-4D2D-B0DA-9DA2765DAAA0}" type="presParOf" srcId="{3295CAC3-0A92-47F9-BF80-A825229A5ACE}" destId="{7F3DF292-17FD-4DD4-AB21-78C34C097034}" srcOrd="1" destOrd="0" presId="urn:microsoft.com/office/officeart/2005/8/layout/hChevron3"/>
    <dgm:cxn modelId="{ADDA95F9-7A23-4A02-AC81-7F270D195B21}" type="presParOf" srcId="{3295CAC3-0A92-47F9-BF80-A825229A5ACE}" destId="{79632FBC-FCFB-4EBA-97A3-549DA1D2776F}" srcOrd="2" destOrd="0" presId="urn:microsoft.com/office/officeart/2005/8/layout/hChevron3"/>
    <dgm:cxn modelId="{C5BC87D3-5080-42AD-B04A-2E6B3766AD40}" type="presParOf" srcId="{3295CAC3-0A92-47F9-BF80-A825229A5ACE}" destId="{DAF1EFE9-D259-44B5-874D-3CC0FE4ADE47}" srcOrd="3" destOrd="0" presId="urn:microsoft.com/office/officeart/2005/8/layout/hChevron3"/>
    <dgm:cxn modelId="{6D2D6860-D00C-46FF-9740-08F7E7BB22FB}" type="presParOf" srcId="{3295CAC3-0A92-47F9-BF80-A825229A5ACE}" destId="{1452DB44-0F7B-4220-94FE-B564B4F1D455}" srcOrd="4" destOrd="0" presId="urn:microsoft.com/office/officeart/2005/8/layout/hChevron3"/>
    <dgm:cxn modelId="{AF7C011C-C54E-4870-A888-F53A0A4483E8}" type="presParOf" srcId="{3295CAC3-0A92-47F9-BF80-A825229A5ACE}" destId="{582E51D0-30F3-4215-8689-54ACD13F8E47}" srcOrd="5" destOrd="0" presId="urn:microsoft.com/office/officeart/2005/8/layout/hChevron3"/>
    <dgm:cxn modelId="{92D3164A-F552-405B-B88C-411902B8B21D}" type="presParOf" srcId="{3295CAC3-0A92-47F9-BF80-A825229A5ACE}" destId="{1BD39A9E-CE29-45BF-832F-F186C049AFF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8521E5-1708-4361-9D73-8BC01E0A09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0F45DB4-F2AC-4E6A-9688-C7DE8A8014A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Intro</a:t>
          </a:r>
        </a:p>
      </dgm:t>
    </dgm:pt>
    <dgm:pt modelId="{9ED7A803-828E-475B-B7AA-82016F301527}" type="parTrans" cxnId="{7138A3AB-66A7-4415-9AC6-F2EBF227803F}">
      <dgm:prSet/>
      <dgm:spPr/>
      <dgm:t>
        <a:bodyPr/>
        <a:lstStyle/>
        <a:p>
          <a:endParaRPr lang="en-US"/>
        </a:p>
      </dgm:t>
    </dgm:pt>
    <dgm:pt modelId="{6C6804B9-7145-4DE2-967A-11D6C8F53C13}" type="sibTrans" cxnId="{7138A3AB-66A7-4415-9AC6-F2EBF227803F}">
      <dgm:prSet/>
      <dgm:spPr/>
      <dgm:t>
        <a:bodyPr/>
        <a:lstStyle/>
        <a:p>
          <a:endParaRPr lang="en-US"/>
        </a:p>
      </dgm:t>
    </dgm:pt>
    <dgm:pt modelId="{AC8FB066-B37B-4ED6-9E0C-D05B45BC13E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Methods</a:t>
          </a:r>
        </a:p>
      </dgm:t>
    </dgm:pt>
    <dgm:pt modelId="{CE781AC6-3D93-4F69-AAAB-CF436752EBD5}" type="parTrans" cxnId="{B9874451-B924-439D-A961-BCCEDD7B5A74}">
      <dgm:prSet/>
      <dgm:spPr/>
      <dgm:t>
        <a:bodyPr/>
        <a:lstStyle/>
        <a:p>
          <a:endParaRPr lang="en-US"/>
        </a:p>
      </dgm:t>
    </dgm:pt>
    <dgm:pt modelId="{58E91B4A-6BA2-4B3E-8575-327189C515A4}" type="sibTrans" cxnId="{B9874451-B924-439D-A961-BCCEDD7B5A74}">
      <dgm:prSet/>
      <dgm:spPr/>
      <dgm:t>
        <a:bodyPr/>
        <a:lstStyle/>
        <a:p>
          <a:endParaRPr lang="en-US"/>
        </a:p>
      </dgm:t>
    </dgm:pt>
    <dgm:pt modelId="{81F70E43-AC88-4397-AD35-E64EC05E08D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Results</a:t>
          </a:r>
        </a:p>
      </dgm:t>
    </dgm:pt>
    <dgm:pt modelId="{4DEBDDFE-BA39-480E-9AB0-5FCE3CDE29F5}" type="parTrans" cxnId="{285F779B-22EA-48D9-B372-2649031A1F02}">
      <dgm:prSet/>
      <dgm:spPr/>
      <dgm:t>
        <a:bodyPr/>
        <a:lstStyle/>
        <a:p>
          <a:endParaRPr lang="en-US"/>
        </a:p>
      </dgm:t>
    </dgm:pt>
    <dgm:pt modelId="{941211C0-1401-466B-A515-AB68DE253A8E}" type="sibTrans" cxnId="{285F779B-22EA-48D9-B372-2649031A1F02}">
      <dgm:prSet/>
      <dgm:spPr/>
      <dgm:t>
        <a:bodyPr/>
        <a:lstStyle/>
        <a:p>
          <a:endParaRPr lang="en-US"/>
        </a:p>
      </dgm:t>
    </dgm:pt>
    <dgm:pt modelId="{2314DC34-9915-467B-B88B-3D3D55E8BDF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Conclusions</a:t>
          </a:r>
        </a:p>
      </dgm:t>
    </dgm:pt>
    <dgm:pt modelId="{D06C5150-B02A-4925-84B1-322DEC7A05AB}" type="parTrans" cxnId="{CE6098ED-C663-46AB-8195-09F1E9319346}">
      <dgm:prSet/>
      <dgm:spPr/>
      <dgm:t>
        <a:bodyPr/>
        <a:lstStyle/>
        <a:p>
          <a:endParaRPr lang="en-US"/>
        </a:p>
      </dgm:t>
    </dgm:pt>
    <dgm:pt modelId="{9AA78BFC-9800-4AAB-BBF6-90E90E334C46}" type="sibTrans" cxnId="{CE6098ED-C663-46AB-8195-09F1E9319346}">
      <dgm:prSet/>
      <dgm:spPr/>
      <dgm:t>
        <a:bodyPr/>
        <a:lstStyle/>
        <a:p>
          <a:endParaRPr lang="en-US"/>
        </a:p>
      </dgm:t>
    </dgm:pt>
    <dgm:pt modelId="{3295CAC3-0A92-47F9-BF80-A825229A5ACE}" type="pres">
      <dgm:prSet presAssocID="{F88521E5-1708-4361-9D73-8BC01E0A09ED}" presName="Name0" presStyleCnt="0">
        <dgm:presLayoutVars>
          <dgm:dir/>
          <dgm:resizeHandles val="exact"/>
        </dgm:presLayoutVars>
      </dgm:prSet>
      <dgm:spPr/>
    </dgm:pt>
    <dgm:pt modelId="{3567157D-8C6F-46C2-AFF7-72F089A37EE6}" type="pres">
      <dgm:prSet presAssocID="{F0F45DB4-F2AC-4E6A-9688-C7DE8A8014AE}" presName="parTxOnly" presStyleLbl="node1" presStyleIdx="0" presStyleCnt="4">
        <dgm:presLayoutVars>
          <dgm:bulletEnabled val="1"/>
        </dgm:presLayoutVars>
      </dgm:prSet>
      <dgm:spPr/>
    </dgm:pt>
    <dgm:pt modelId="{7F3DF292-17FD-4DD4-AB21-78C34C097034}" type="pres">
      <dgm:prSet presAssocID="{6C6804B9-7145-4DE2-967A-11D6C8F53C13}" presName="parSpace" presStyleCnt="0"/>
      <dgm:spPr/>
    </dgm:pt>
    <dgm:pt modelId="{79632FBC-FCFB-4EBA-97A3-549DA1D2776F}" type="pres">
      <dgm:prSet presAssocID="{AC8FB066-B37B-4ED6-9E0C-D05B45BC13E9}" presName="parTxOnly" presStyleLbl="node1" presStyleIdx="1" presStyleCnt="4">
        <dgm:presLayoutVars>
          <dgm:bulletEnabled val="1"/>
        </dgm:presLayoutVars>
      </dgm:prSet>
      <dgm:spPr/>
    </dgm:pt>
    <dgm:pt modelId="{DAF1EFE9-D259-44B5-874D-3CC0FE4ADE47}" type="pres">
      <dgm:prSet presAssocID="{58E91B4A-6BA2-4B3E-8575-327189C515A4}" presName="parSpace" presStyleCnt="0"/>
      <dgm:spPr/>
    </dgm:pt>
    <dgm:pt modelId="{1452DB44-0F7B-4220-94FE-B564B4F1D455}" type="pres">
      <dgm:prSet presAssocID="{81F70E43-AC88-4397-AD35-E64EC05E08D2}" presName="parTxOnly" presStyleLbl="node1" presStyleIdx="2" presStyleCnt="4">
        <dgm:presLayoutVars>
          <dgm:bulletEnabled val="1"/>
        </dgm:presLayoutVars>
      </dgm:prSet>
      <dgm:spPr/>
    </dgm:pt>
    <dgm:pt modelId="{582E51D0-30F3-4215-8689-54ACD13F8E47}" type="pres">
      <dgm:prSet presAssocID="{941211C0-1401-466B-A515-AB68DE253A8E}" presName="parSpace" presStyleCnt="0"/>
      <dgm:spPr/>
    </dgm:pt>
    <dgm:pt modelId="{1BD39A9E-CE29-45BF-832F-F186C049AFFD}" type="pres">
      <dgm:prSet presAssocID="{2314DC34-9915-467B-B88B-3D3D55E8BDF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291E43D-237E-44AC-B3F8-C365D4407AA8}" type="presOf" srcId="{F0F45DB4-F2AC-4E6A-9688-C7DE8A8014AE}" destId="{3567157D-8C6F-46C2-AFF7-72F089A37EE6}" srcOrd="0" destOrd="0" presId="urn:microsoft.com/office/officeart/2005/8/layout/hChevron3"/>
    <dgm:cxn modelId="{B9874451-B924-439D-A961-BCCEDD7B5A74}" srcId="{F88521E5-1708-4361-9D73-8BC01E0A09ED}" destId="{AC8FB066-B37B-4ED6-9E0C-D05B45BC13E9}" srcOrd="1" destOrd="0" parTransId="{CE781AC6-3D93-4F69-AAAB-CF436752EBD5}" sibTransId="{58E91B4A-6BA2-4B3E-8575-327189C515A4}"/>
    <dgm:cxn modelId="{62EFD274-F8D9-458B-96CC-8BFB3844B964}" type="presOf" srcId="{81F70E43-AC88-4397-AD35-E64EC05E08D2}" destId="{1452DB44-0F7B-4220-94FE-B564B4F1D455}" srcOrd="0" destOrd="0" presId="urn:microsoft.com/office/officeart/2005/8/layout/hChevron3"/>
    <dgm:cxn modelId="{4282EE7A-FD8C-495B-B1D7-0B8DB7047A63}" type="presOf" srcId="{AC8FB066-B37B-4ED6-9E0C-D05B45BC13E9}" destId="{79632FBC-FCFB-4EBA-97A3-549DA1D2776F}" srcOrd="0" destOrd="0" presId="urn:microsoft.com/office/officeart/2005/8/layout/hChevron3"/>
    <dgm:cxn modelId="{285F779B-22EA-48D9-B372-2649031A1F02}" srcId="{F88521E5-1708-4361-9D73-8BC01E0A09ED}" destId="{81F70E43-AC88-4397-AD35-E64EC05E08D2}" srcOrd="2" destOrd="0" parTransId="{4DEBDDFE-BA39-480E-9AB0-5FCE3CDE29F5}" sibTransId="{941211C0-1401-466B-A515-AB68DE253A8E}"/>
    <dgm:cxn modelId="{7138A3AB-66A7-4415-9AC6-F2EBF227803F}" srcId="{F88521E5-1708-4361-9D73-8BC01E0A09ED}" destId="{F0F45DB4-F2AC-4E6A-9688-C7DE8A8014AE}" srcOrd="0" destOrd="0" parTransId="{9ED7A803-828E-475B-B7AA-82016F301527}" sibTransId="{6C6804B9-7145-4DE2-967A-11D6C8F53C13}"/>
    <dgm:cxn modelId="{A54D26BA-AE81-4E5E-AB69-A8B18B2F6B6D}" type="presOf" srcId="{F88521E5-1708-4361-9D73-8BC01E0A09ED}" destId="{3295CAC3-0A92-47F9-BF80-A825229A5ACE}" srcOrd="0" destOrd="0" presId="urn:microsoft.com/office/officeart/2005/8/layout/hChevron3"/>
    <dgm:cxn modelId="{F42380E7-42B4-4654-9FFF-D71F66106FDA}" type="presOf" srcId="{2314DC34-9915-467B-B88B-3D3D55E8BDFF}" destId="{1BD39A9E-CE29-45BF-832F-F186C049AFFD}" srcOrd="0" destOrd="0" presId="urn:microsoft.com/office/officeart/2005/8/layout/hChevron3"/>
    <dgm:cxn modelId="{CE6098ED-C663-46AB-8195-09F1E9319346}" srcId="{F88521E5-1708-4361-9D73-8BC01E0A09ED}" destId="{2314DC34-9915-467B-B88B-3D3D55E8BDFF}" srcOrd="3" destOrd="0" parTransId="{D06C5150-B02A-4925-84B1-322DEC7A05AB}" sibTransId="{9AA78BFC-9800-4AAB-BBF6-90E90E334C46}"/>
    <dgm:cxn modelId="{9BFCAAE6-B2C8-4CA1-894F-86D6F46ADEE3}" type="presParOf" srcId="{3295CAC3-0A92-47F9-BF80-A825229A5ACE}" destId="{3567157D-8C6F-46C2-AFF7-72F089A37EE6}" srcOrd="0" destOrd="0" presId="urn:microsoft.com/office/officeart/2005/8/layout/hChevron3"/>
    <dgm:cxn modelId="{78705AA8-44F8-4D2D-B0DA-9DA2765DAAA0}" type="presParOf" srcId="{3295CAC3-0A92-47F9-BF80-A825229A5ACE}" destId="{7F3DF292-17FD-4DD4-AB21-78C34C097034}" srcOrd="1" destOrd="0" presId="urn:microsoft.com/office/officeart/2005/8/layout/hChevron3"/>
    <dgm:cxn modelId="{ADDA95F9-7A23-4A02-AC81-7F270D195B21}" type="presParOf" srcId="{3295CAC3-0A92-47F9-BF80-A825229A5ACE}" destId="{79632FBC-FCFB-4EBA-97A3-549DA1D2776F}" srcOrd="2" destOrd="0" presId="urn:microsoft.com/office/officeart/2005/8/layout/hChevron3"/>
    <dgm:cxn modelId="{C5BC87D3-5080-42AD-B04A-2E6B3766AD40}" type="presParOf" srcId="{3295CAC3-0A92-47F9-BF80-A825229A5ACE}" destId="{DAF1EFE9-D259-44B5-874D-3CC0FE4ADE47}" srcOrd="3" destOrd="0" presId="urn:microsoft.com/office/officeart/2005/8/layout/hChevron3"/>
    <dgm:cxn modelId="{6D2D6860-D00C-46FF-9740-08F7E7BB22FB}" type="presParOf" srcId="{3295CAC3-0A92-47F9-BF80-A825229A5ACE}" destId="{1452DB44-0F7B-4220-94FE-B564B4F1D455}" srcOrd="4" destOrd="0" presId="urn:microsoft.com/office/officeart/2005/8/layout/hChevron3"/>
    <dgm:cxn modelId="{AF7C011C-C54E-4870-A888-F53A0A4483E8}" type="presParOf" srcId="{3295CAC3-0A92-47F9-BF80-A825229A5ACE}" destId="{582E51D0-30F3-4215-8689-54ACD13F8E47}" srcOrd="5" destOrd="0" presId="urn:microsoft.com/office/officeart/2005/8/layout/hChevron3"/>
    <dgm:cxn modelId="{92D3164A-F552-405B-B88C-411902B8B21D}" type="presParOf" srcId="{3295CAC3-0A92-47F9-BF80-A825229A5ACE}" destId="{1BD39A9E-CE29-45BF-832F-F186C049AFF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8521E5-1708-4361-9D73-8BC01E0A09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0F45DB4-F2AC-4E6A-9688-C7DE8A8014A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Intro</a:t>
          </a:r>
        </a:p>
      </dgm:t>
    </dgm:pt>
    <dgm:pt modelId="{9ED7A803-828E-475B-B7AA-82016F301527}" type="parTrans" cxnId="{7138A3AB-66A7-4415-9AC6-F2EBF227803F}">
      <dgm:prSet/>
      <dgm:spPr/>
      <dgm:t>
        <a:bodyPr/>
        <a:lstStyle/>
        <a:p>
          <a:endParaRPr lang="en-US"/>
        </a:p>
      </dgm:t>
    </dgm:pt>
    <dgm:pt modelId="{6C6804B9-7145-4DE2-967A-11D6C8F53C13}" type="sibTrans" cxnId="{7138A3AB-66A7-4415-9AC6-F2EBF227803F}">
      <dgm:prSet/>
      <dgm:spPr/>
      <dgm:t>
        <a:bodyPr/>
        <a:lstStyle/>
        <a:p>
          <a:endParaRPr lang="en-US"/>
        </a:p>
      </dgm:t>
    </dgm:pt>
    <dgm:pt modelId="{AC8FB066-B37B-4ED6-9E0C-D05B45BC13E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Methods</a:t>
          </a:r>
        </a:p>
      </dgm:t>
    </dgm:pt>
    <dgm:pt modelId="{CE781AC6-3D93-4F69-AAAB-CF436752EBD5}" type="parTrans" cxnId="{B9874451-B924-439D-A961-BCCEDD7B5A74}">
      <dgm:prSet/>
      <dgm:spPr/>
      <dgm:t>
        <a:bodyPr/>
        <a:lstStyle/>
        <a:p>
          <a:endParaRPr lang="en-US"/>
        </a:p>
      </dgm:t>
    </dgm:pt>
    <dgm:pt modelId="{58E91B4A-6BA2-4B3E-8575-327189C515A4}" type="sibTrans" cxnId="{B9874451-B924-439D-A961-BCCEDD7B5A74}">
      <dgm:prSet/>
      <dgm:spPr/>
      <dgm:t>
        <a:bodyPr/>
        <a:lstStyle/>
        <a:p>
          <a:endParaRPr lang="en-US"/>
        </a:p>
      </dgm:t>
    </dgm:pt>
    <dgm:pt modelId="{81F70E43-AC88-4397-AD35-E64EC05E08D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500" dirty="0"/>
            <a:t>Results</a:t>
          </a:r>
        </a:p>
      </dgm:t>
    </dgm:pt>
    <dgm:pt modelId="{4DEBDDFE-BA39-480E-9AB0-5FCE3CDE29F5}" type="parTrans" cxnId="{285F779B-22EA-48D9-B372-2649031A1F02}">
      <dgm:prSet/>
      <dgm:spPr/>
      <dgm:t>
        <a:bodyPr/>
        <a:lstStyle/>
        <a:p>
          <a:endParaRPr lang="en-US"/>
        </a:p>
      </dgm:t>
    </dgm:pt>
    <dgm:pt modelId="{941211C0-1401-466B-A515-AB68DE253A8E}" type="sibTrans" cxnId="{285F779B-22EA-48D9-B372-2649031A1F02}">
      <dgm:prSet/>
      <dgm:spPr/>
      <dgm:t>
        <a:bodyPr/>
        <a:lstStyle/>
        <a:p>
          <a:endParaRPr lang="en-US"/>
        </a:p>
      </dgm:t>
    </dgm:pt>
    <dgm:pt modelId="{2314DC34-9915-467B-B88B-3D3D55E8BDFF}">
      <dgm:prSet custT="1"/>
      <dgm:spPr>
        <a:solidFill>
          <a:srgbClr val="92D050"/>
        </a:solidFill>
      </dgm:spPr>
      <dgm:t>
        <a:bodyPr/>
        <a:lstStyle/>
        <a:p>
          <a:r>
            <a:rPr lang="en-US" sz="1600" dirty="0"/>
            <a:t>Conclusions</a:t>
          </a:r>
        </a:p>
      </dgm:t>
    </dgm:pt>
    <dgm:pt modelId="{D06C5150-B02A-4925-84B1-322DEC7A05AB}" type="parTrans" cxnId="{CE6098ED-C663-46AB-8195-09F1E9319346}">
      <dgm:prSet/>
      <dgm:spPr/>
      <dgm:t>
        <a:bodyPr/>
        <a:lstStyle/>
        <a:p>
          <a:endParaRPr lang="en-US"/>
        </a:p>
      </dgm:t>
    </dgm:pt>
    <dgm:pt modelId="{9AA78BFC-9800-4AAB-BBF6-90E90E334C46}" type="sibTrans" cxnId="{CE6098ED-C663-46AB-8195-09F1E9319346}">
      <dgm:prSet/>
      <dgm:spPr/>
      <dgm:t>
        <a:bodyPr/>
        <a:lstStyle/>
        <a:p>
          <a:endParaRPr lang="en-US"/>
        </a:p>
      </dgm:t>
    </dgm:pt>
    <dgm:pt modelId="{3295CAC3-0A92-47F9-BF80-A825229A5ACE}" type="pres">
      <dgm:prSet presAssocID="{F88521E5-1708-4361-9D73-8BC01E0A09ED}" presName="Name0" presStyleCnt="0">
        <dgm:presLayoutVars>
          <dgm:dir/>
          <dgm:resizeHandles val="exact"/>
        </dgm:presLayoutVars>
      </dgm:prSet>
      <dgm:spPr/>
    </dgm:pt>
    <dgm:pt modelId="{3567157D-8C6F-46C2-AFF7-72F089A37EE6}" type="pres">
      <dgm:prSet presAssocID="{F0F45DB4-F2AC-4E6A-9688-C7DE8A8014AE}" presName="parTxOnly" presStyleLbl="node1" presStyleIdx="0" presStyleCnt="4">
        <dgm:presLayoutVars>
          <dgm:bulletEnabled val="1"/>
        </dgm:presLayoutVars>
      </dgm:prSet>
      <dgm:spPr/>
    </dgm:pt>
    <dgm:pt modelId="{7F3DF292-17FD-4DD4-AB21-78C34C097034}" type="pres">
      <dgm:prSet presAssocID="{6C6804B9-7145-4DE2-967A-11D6C8F53C13}" presName="parSpace" presStyleCnt="0"/>
      <dgm:spPr/>
    </dgm:pt>
    <dgm:pt modelId="{79632FBC-FCFB-4EBA-97A3-549DA1D2776F}" type="pres">
      <dgm:prSet presAssocID="{AC8FB066-B37B-4ED6-9E0C-D05B45BC13E9}" presName="parTxOnly" presStyleLbl="node1" presStyleIdx="1" presStyleCnt="4">
        <dgm:presLayoutVars>
          <dgm:bulletEnabled val="1"/>
        </dgm:presLayoutVars>
      </dgm:prSet>
      <dgm:spPr/>
    </dgm:pt>
    <dgm:pt modelId="{DAF1EFE9-D259-44B5-874D-3CC0FE4ADE47}" type="pres">
      <dgm:prSet presAssocID="{58E91B4A-6BA2-4B3E-8575-327189C515A4}" presName="parSpace" presStyleCnt="0"/>
      <dgm:spPr/>
    </dgm:pt>
    <dgm:pt modelId="{1452DB44-0F7B-4220-94FE-B564B4F1D455}" type="pres">
      <dgm:prSet presAssocID="{81F70E43-AC88-4397-AD35-E64EC05E08D2}" presName="parTxOnly" presStyleLbl="node1" presStyleIdx="2" presStyleCnt="4">
        <dgm:presLayoutVars>
          <dgm:bulletEnabled val="1"/>
        </dgm:presLayoutVars>
      </dgm:prSet>
      <dgm:spPr/>
    </dgm:pt>
    <dgm:pt modelId="{582E51D0-30F3-4215-8689-54ACD13F8E47}" type="pres">
      <dgm:prSet presAssocID="{941211C0-1401-466B-A515-AB68DE253A8E}" presName="parSpace" presStyleCnt="0"/>
      <dgm:spPr/>
    </dgm:pt>
    <dgm:pt modelId="{1BD39A9E-CE29-45BF-832F-F186C049AFFD}" type="pres">
      <dgm:prSet presAssocID="{2314DC34-9915-467B-B88B-3D3D55E8BDF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291E43D-237E-44AC-B3F8-C365D4407AA8}" type="presOf" srcId="{F0F45DB4-F2AC-4E6A-9688-C7DE8A8014AE}" destId="{3567157D-8C6F-46C2-AFF7-72F089A37EE6}" srcOrd="0" destOrd="0" presId="urn:microsoft.com/office/officeart/2005/8/layout/hChevron3"/>
    <dgm:cxn modelId="{B9874451-B924-439D-A961-BCCEDD7B5A74}" srcId="{F88521E5-1708-4361-9D73-8BC01E0A09ED}" destId="{AC8FB066-B37B-4ED6-9E0C-D05B45BC13E9}" srcOrd="1" destOrd="0" parTransId="{CE781AC6-3D93-4F69-AAAB-CF436752EBD5}" sibTransId="{58E91B4A-6BA2-4B3E-8575-327189C515A4}"/>
    <dgm:cxn modelId="{62EFD274-F8D9-458B-96CC-8BFB3844B964}" type="presOf" srcId="{81F70E43-AC88-4397-AD35-E64EC05E08D2}" destId="{1452DB44-0F7B-4220-94FE-B564B4F1D455}" srcOrd="0" destOrd="0" presId="urn:microsoft.com/office/officeart/2005/8/layout/hChevron3"/>
    <dgm:cxn modelId="{4282EE7A-FD8C-495B-B1D7-0B8DB7047A63}" type="presOf" srcId="{AC8FB066-B37B-4ED6-9E0C-D05B45BC13E9}" destId="{79632FBC-FCFB-4EBA-97A3-549DA1D2776F}" srcOrd="0" destOrd="0" presId="urn:microsoft.com/office/officeart/2005/8/layout/hChevron3"/>
    <dgm:cxn modelId="{285F779B-22EA-48D9-B372-2649031A1F02}" srcId="{F88521E5-1708-4361-9D73-8BC01E0A09ED}" destId="{81F70E43-AC88-4397-AD35-E64EC05E08D2}" srcOrd="2" destOrd="0" parTransId="{4DEBDDFE-BA39-480E-9AB0-5FCE3CDE29F5}" sibTransId="{941211C0-1401-466B-A515-AB68DE253A8E}"/>
    <dgm:cxn modelId="{7138A3AB-66A7-4415-9AC6-F2EBF227803F}" srcId="{F88521E5-1708-4361-9D73-8BC01E0A09ED}" destId="{F0F45DB4-F2AC-4E6A-9688-C7DE8A8014AE}" srcOrd="0" destOrd="0" parTransId="{9ED7A803-828E-475B-B7AA-82016F301527}" sibTransId="{6C6804B9-7145-4DE2-967A-11D6C8F53C13}"/>
    <dgm:cxn modelId="{A54D26BA-AE81-4E5E-AB69-A8B18B2F6B6D}" type="presOf" srcId="{F88521E5-1708-4361-9D73-8BC01E0A09ED}" destId="{3295CAC3-0A92-47F9-BF80-A825229A5ACE}" srcOrd="0" destOrd="0" presId="urn:microsoft.com/office/officeart/2005/8/layout/hChevron3"/>
    <dgm:cxn modelId="{F42380E7-42B4-4654-9FFF-D71F66106FDA}" type="presOf" srcId="{2314DC34-9915-467B-B88B-3D3D55E8BDFF}" destId="{1BD39A9E-CE29-45BF-832F-F186C049AFFD}" srcOrd="0" destOrd="0" presId="urn:microsoft.com/office/officeart/2005/8/layout/hChevron3"/>
    <dgm:cxn modelId="{CE6098ED-C663-46AB-8195-09F1E9319346}" srcId="{F88521E5-1708-4361-9D73-8BC01E0A09ED}" destId="{2314DC34-9915-467B-B88B-3D3D55E8BDFF}" srcOrd="3" destOrd="0" parTransId="{D06C5150-B02A-4925-84B1-322DEC7A05AB}" sibTransId="{9AA78BFC-9800-4AAB-BBF6-90E90E334C46}"/>
    <dgm:cxn modelId="{9BFCAAE6-B2C8-4CA1-894F-86D6F46ADEE3}" type="presParOf" srcId="{3295CAC3-0A92-47F9-BF80-A825229A5ACE}" destId="{3567157D-8C6F-46C2-AFF7-72F089A37EE6}" srcOrd="0" destOrd="0" presId="urn:microsoft.com/office/officeart/2005/8/layout/hChevron3"/>
    <dgm:cxn modelId="{78705AA8-44F8-4D2D-B0DA-9DA2765DAAA0}" type="presParOf" srcId="{3295CAC3-0A92-47F9-BF80-A825229A5ACE}" destId="{7F3DF292-17FD-4DD4-AB21-78C34C097034}" srcOrd="1" destOrd="0" presId="urn:microsoft.com/office/officeart/2005/8/layout/hChevron3"/>
    <dgm:cxn modelId="{ADDA95F9-7A23-4A02-AC81-7F270D195B21}" type="presParOf" srcId="{3295CAC3-0A92-47F9-BF80-A825229A5ACE}" destId="{79632FBC-FCFB-4EBA-97A3-549DA1D2776F}" srcOrd="2" destOrd="0" presId="urn:microsoft.com/office/officeart/2005/8/layout/hChevron3"/>
    <dgm:cxn modelId="{C5BC87D3-5080-42AD-B04A-2E6B3766AD40}" type="presParOf" srcId="{3295CAC3-0A92-47F9-BF80-A825229A5ACE}" destId="{DAF1EFE9-D259-44B5-874D-3CC0FE4ADE47}" srcOrd="3" destOrd="0" presId="urn:microsoft.com/office/officeart/2005/8/layout/hChevron3"/>
    <dgm:cxn modelId="{6D2D6860-D00C-46FF-9740-08F7E7BB22FB}" type="presParOf" srcId="{3295CAC3-0A92-47F9-BF80-A825229A5ACE}" destId="{1452DB44-0F7B-4220-94FE-B564B4F1D455}" srcOrd="4" destOrd="0" presId="urn:microsoft.com/office/officeart/2005/8/layout/hChevron3"/>
    <dgm:cxn modelId="{AF7C011C-C54E-4870-A888-F53A0A4483E8}" type="presParOf" srcId="{3295CAC3-0A92-47F9-BF80-A825229A5ACE}" destId="{582E51D0-30F3-4215-8689-54ACD13F8E47}" srcOrd="5" destOrd="0" presId="urn:microsoft.com/office/officeart/2005/8/layout/hChevron3"/>
    <dgm:cxn modelId="{92D3164A-F552-405B-B88C-411902B8B21D}" type="presParOf" srcId="{3295CAC3-0A92-47F9-BF80-A825229A5ACE}" destId="{1BD39A9E-CE29-45BF-832F-F186C049AFF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57D-8C6F-46C2-AFF7-72F089A37EE6}">
      <dsp:nvSpPr>
        <dsp:cNvPr id="0" name=""/>
        <dsp:cNvSpPr/>
      </dsp:nvSpPr>
      <dsp:spPr>
        <a:xfrm>
          <a:off x="1841" y="0"/>
          <a:ext cx="1847887" cy="523507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</a:t>
          </a:r>
        </a:p>
      </dsp:txBody>
      <dsp:txXfrm>
        <a:off x="1841" y="0"/>
        <a:ext cx="1717010" cy="523507"/>
      </dsp:txXfrm>
    </dsp:sp>
    <dsp:sp modelId="{79632FBC-FCFB-4EBA-97A3-549DA1D2776F}">
      <dsp:nvSpPr>
        <dsp:cNvPr id="0" name=""/>
        <dsp:cNvSpPr/>
      </dsp:nvSpPr>
      <dsp:spPr>
        <a:xfrm>
          <a:off x="1480151" y="0"/>
          <a:ext cx="1847887" cy="523507"/>
        </a:xfrm>
        <a:prstGeom prst="chevron">
          <a:avLst/>
        </a:prstGeom>
        <a:solidFill>
          <a:srgbClr val="D9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Methods</a:t>
          </a:r>
        </a:p>
      </dsp:txBody>
      <dsp:txXfrm>
        <a:off x="1741905" y="0"/>
        <a:ext cx="1324380" cy="523507"/>
      </dsp:txXfrm>
    </dsp:sp>
    <dsp:sp modelId="{1452DB44-0F7B-4220-94FE-B564B4F1D455}">
      <dsp:nvSpPr>
        <dsp:cNvPr id="0" name=""/>
        <dsp:cNvSpPr/>
      </dsp:nvSpPr>
      <dsp:spPr>
        <a:xfrm>
          <a:off x="2958461" y="0"/>
          <a:ext cx="1847887" cy="523507"/>
        </a:xfrm>
        <a:prstGeom prst="chevron">
          <a:avLst/>
        </a:prstGeom>
        <a:solidFill>
          <a:srgbClr val="D9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Results</a:t>
          </a:r>
        </a:p>
      </dsp:txBody>
      <dsp:txXfrm>
        <a:off x="3220215" y="0"/>
        <a:ext cx="1324380" cy="523507"/>
      </dsp:txXfrm>
    </dsp:sp>
    <dsp:sp modelId="{1BD39A9E-CE29-45BF-832F-F186C049AFFD}">
      <dsp:nvSpPr>
        <dsp:cNvPr id="0" name=""/>
        <dsp:cNvSpPr/>
      </dsp:nvSpPr>
      <dsp:spPr>
        <a:xfrm>
          <a:off x="4436771" y="0"/>
          <a:ext cx="1847887" cy="523507"/>
        </a:xfrm>
        <a:prstGeom prst="chevron">
          <a:avLst/>
        </a:prstGeom>
        <a:solidFill>
          <a:srgbClr val="D9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Conclusions</a:t>
          </a:r>
        </a:p>
      </dsp:txBody>
      <dsp:txXfrm>
        <a:off x="4698525" y="0"/>
        <a:ext cx="1324380" cy="52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57D-8C6F-46C2-AFF7-72F089A37EE6}">
      <dsp:nvSpPr>
        <dsp:cNvPr id="0" name=""/>
        <dsp:cNvSpPr/>
      </dsp:nvSpPr>
      <dsp:spPr>
        <a:xfrm>
          <a:off x="1841" y="0"/>
          <a:ext cx="1847887" cy="523507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</a:t>
          </a:r>
        </a:p>
      </dsp:txBody>
      <dsp:txXfrm>
        <a:off x="1841" y="0"/>
        <a:ext cx="1717010" cy="523507"/>
      </dsp:txXfrm>
    </dsp:sp>
    <dsp:sp modelId="{79632FBC-FCFB-4EBA-97A3-549DA1D2776F}">
      <dsp:nvSpPr>
        <dsp:cNvPr id="0" name=""/>
        <dsp:cNvSpPr/>
      </dsp:nvSpPr>
      <dsp:spPr>
        <a:xfrm>
          <a:off x="1480151" y="0"/>
          <a:ext cx="1847887" cy="52350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Methods</a:t>
          </a:r>
        </a:p>
      </dsp:txBody>
      <dsp:txXfrm>
        <a:off x="1741905" y="0"/>
        <a:ext cx="1324380" cy="523507"/>
      </dsp:txXfrm>
    </dsp:sp>
    <dsp:sp modelId="{1452DB44-0F7B-4220-94FE-B564B4F1D455}">
      <dsp:nvSpPr>
        <dsp:cNvPr id="0" name=""/>
        <dsp:cNvSpPr/>
      </dsp:nvSpPr>
      <dsp:spPr>
        <a:xfrm>
          <a:off x="2958461" y="0"/>
          <a:ext cx="1847887" cy="523507"/>
        </a:xfrm>
        <a:prstGeom prst="chevron">
          <a:avLst/>
        </a:prstGeom>
        <a:solidFill>
          <a:srgbClr val="D9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Results</a:t>
          </a:r>
        </a:p>
      </dsp:txBody>
      <dsp:txXfrm>
        <a:off x="3220215" y="0"/>
        <a:ext cx="1324380" cy="523507"/>
      </dsp:txXfrm>
    </dsp:sp>
    <dsp:sp modelId="{1BD39A9E-CE29-45BF-832F-F186C049AFFD}">
      <dsp:nvSpPr>
        <dsp:cNvPr id="0" name=""/>
        <dsp:cNvSpPr/>
      </dsp:nvSpPr>
      <dsp:spPr>
        <a:xfrm>
          <a:off x="4436771" y="0"/>
          <a:ext cx="1847887" cy="523507"/>
        </a:xfrm>
        <a:prstGeom prst="chevron">
          <a:avLst/>
        </a:prstGeom>
        <a:solidFill>
          <a:srgbClr val="D9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Conclusions</a:t>
          </a:r>
        </a:p>
      </dsp:txBody>
      <dsp:txXfrm>
        <a:off x="4698525" y="0"/>
        <a:ext cx="1324380" cy="523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57D-8C6F-46C2-AFF7-72F089A37EE6}">
      <dsp:nvSpPr>
        <dsp:cNvPr id="0" name=""/>
        <dsp:cNvSpPr/>
      </dsp:nvSpPr>
      <dsp:spPr>
        <a:xfrm>
          <a:off x="1841" y="0"/>
          <a:ext cx="1847887" cy="523507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</a:t>
          </a:r>
        </a:p>
      </dsp:txBody>
      <dsp:txXfrm>
        <a:off x="1841" y="0"/>
        <a:ext cx="1717010" cy="523507"/>
      </dsp:txXfrm>
    </dsp:sp>
    <dsp:sp modelId="{79632FBC-FCFB-4EBA-97A3-549DA1D2776F}">
      <dsp:nvSpPr>
        <dsp:cNvPr id="0" name=""/>
        <dsp:cNvSpPr/>
      </dsp:nvSpPr>
      <dsp:spPr>
        <a:xfrm>
          <a:off x="1480151" y="0"/>
          <a:ext cx="1847887" cy="5235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Methods</a:t>
          </a:r>
        </a:p>
      </dsp:txBody>
      <dsp:txXfrm>
        <a:off x="1741905" y="0"/>
        <a:ext cx="1324380" cy="523507"/>
      </dsp:txXfrm>
    </dsp:sp>
    <dsp:sp modelId="{1452DB44-0F7B-4220-94FE-B564B4F1D455}">
      <dsp:nvSpPr>
        <dsp:cNvPr id="0" name=""/>
        <dsp:cNvSpPr/>
      </dsp:nvSpPr>
      <dsp:spPr>
        <a:xfrm>
          <a:off x="2958461" y="0"/>
          <a:ext cx="1847887" cy="52350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Results</a:t>
          </a:r>
        </a:p>
      </dsp:txBody>
      <dsp:txXfrm>
        <a:off x="3220215" y="0"/>
        <a:ext cx="1324380" cy="523507"/>
      </dsp:txXfrm>
    </dsp:sp>
    <dsp:sp modelId="{1BD39A9E-CE29-45BF-832F-F186C049AFFD}">
      <dsp:nvSpPr>
        <dsp:cNvPr id="0" name=""/>
        <dsp:cNvSpPr/>
      </dsp:nvSpPr>
      <dsp:spPr>
        <a:xfrm>
          <a:off x="4436771" y="0"/>
          <a:ext cx="1847887" cy="523507"/>
        </a:xfrm>
        <a:prstGeom prst="chevron">
          <a:avLst/>
        </a:prstGeom>
        <a:solidFill>
          <a:srgbClr val="D9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Conclusions</a:t>
          </a:r>
        </a:p>
      </dsp:txBody>
      <dsp:txXfrm>
        <a:off x="4698525" y="0"/>
        <a:ext cx="1324380" cy="523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57D-8C6F-46C2-AFF7-72F089A37EE6}">
      <dsp:nvSpPr>
        <dsp:cNvPr id="0" name=""/>
        <dsp:cNvSpPr/>
      </dsp:nvSpPr>
      <dsp:spPr>
        <a:xfrm>
          <a:off x="1841" y="0"/>
          <a:ext cx="1847887" cy="523507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</a:t>
          </a:r>
        </a:p>
      </dsp:txBody>
      <dsp:txXfrm>
        <a:off x="1841" y="0"/>
        <a:ext cx="1717010" cy="523507"/>
      </dsp:txXfrm>
    </dsp:sp>
    <dsp:sp modelId="{79632FBC-FCFB-4EBA-97A3-549DA1D2776F}">
      <dsp:nvSpPr>
        <dsp:cNvPr id="0" name=""/>
        <dsp:cNvSpPr/>
      </dsp:nvSpPr>
      <dsp:spPr>
        <a:xfrm>
          <a:off x="1480151" y="0"/>
          <a:ext cx="1847887" cy="5235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Methods</a:t>
          </a:r>
        </a:p>
      </dsp:txBody>
      <dsp:txXfrm>
        <a:off x="1741905" y="0"/>
        <a:ext cx="1324380" cy="523507"/>
      </dsp:txXfrm>
    </dsp:sp>
    <dsp:sp modelId="{1452DB44-0F7B-4220-94FE-B564B4F1D455}">
      <dsp:nvSpPr>
        <dsp:cNvPr id="0" name=""/>
        <dsp:cNvSpPr/>
      </dsp:nvSpPr>
      <dsp:spPr>
        <a:xfrm>
          <a:off x="2958461" y="0"/>
          <a:ext cx="1847887" cy="52350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Results</a:t>
          </a:r>
        </a:p>
      </dsp:txBody>
      <dsp:txXfrm>
        <a:off x="3220215" y="0"/>
        <a:ext cx="1324380" cy="523507"/>
      </dsp:txXfrm>
    </dsp:sp>
    <dsp:sp modelId="{1BD39A9E-CE29-45BF-832F-F186C049AFFD}">
      <dsp:nvSpPr>
        <dsp:cNvPr id="0" name=""/>
        <dsp:cNvSpPr/>
      </dsp:nvSpPr>
      <dsp:spPr>
        <a:xfrm>
          <a:off x="4436771" y="0"/>
          <a:ext cx="1847887" cy="523507"/>
        </a:xfrm>
        <a:prstGeom prst="chevron">
          <a:avLst/>
        </a:prstGeom>
        <a:solidFill>
          <a:srgbClr val="D9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Conclusions</a:t>
          </a:r>
        </a:p>
      </dsp:txBody>
      <dsp:txXfrm>
        <a:off x="4698525" y="0"/>
        <a:ext cx="1324380" cy="523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57D-8C6F-46C2-AFF7-72F089A37EE6}">
      <dsp:nvSpPr>
        <dsp:cNvPr id="0" name=""/>
        <dsp:cNvSpPr/>
      </dsp:nvSpPr>
      <dsp:spPr>
        <a:xfrm>
          <a:off x="1841" y="0"/>
          <a:ext cx="1847887" cy="523507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</a:t>
          </a:r>
        </a:p>
      </dsp:txBody>
      <dsp:txXfrm>
        <a:off x="1841" y="0"/>
        <a:ext cx="1717010" cy="523507"/>
      </dsp:txXfrm>
    </dsp:sp>
    <dsp:sp modelId="{79632FBC-FCFB-4EBA-97A3-549DA1D2776F}">
      <dsp:nvSpPr>
        <dsp:cNvPr id="0" name=""/>
        <dsp:cNvSpPr/>
      </dsp:nvSpPr>
      <dsp:spPr>
        <a:xfrm>
          <a:off x="1480151" y="0"/>
          <a:ext cx="1847887" cy="5235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Methods</a:t>
          </a:r>
        </a:p>
      </dsp:txBody>
      <dsp:txXfrm>
        <a:off x="1741905" y="0"/>
        <a:ext cx="1324380" cy="523507"/>
      </dsp:txXfrm>
    </dsp:sp>
    <dsp:sp modelId="{1452DB44-0F7B-4220-94FE-B564B4F1D455}">
      <dsp:nvSpPr>
        <dsp:cNvPr id="0" name=""/>
        <dsp:cNvSpPr/>
      </dsp:nvSpPr>
      <dsp:spPr>
        <a:xfrm>
          <a:off x="2958461" y="0"/>
          <a:ext cx="1847887" cy="52350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Results</a:t>
          </a:r>
        </a:p>
      </dsp:txBody>
      <dsp:txXfrm>
        <a:off x="3220215" y="0"/>
        <a:ext cx="1324380" cy="523507"/>
      </dsp:txXfrm>
    </dsp:sp>
    <dsp:sp modelId="{1BD39A9E-CE29-45BF-832F-F186C049AFFD}">
      <dsp:nvSpPr>
        <dsp:cNvPr id="0" name=""/>
        <dsp:cNvSpPr/>
      </dsp:nvSpPr>
      <dsp:spPr>
        <a:xfrm>
          <a:off x="4436771" y="0"/>
          <a:ext cx="1847887" cy="523507"/>
        </a:xfrm>
        <a:prstGeom prst="chevron">
          <a:avLst/>
        </a:prstGeom>
        <a:solidFill>
          <a:srgbClr val="D9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Conclusions</a:t>
          </a:r>
        </a:p>
      </dsp:txBody>
      <dsp:txXfrm>
        <a:off x="4698525" y="0"/>
        <a:ext cx="1324380" cy="523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57D-8C6F-46C2-AFF7-72F089A37EE6}">
      <dsp:nvSpPr>
        <dsp:cNvPr id="0" name=""/>
        <dsp:cNvSpPr/>
      </dsp:nvSpPr>
      <dsp:spPr>
        <a:xfrm>
          <a:off x="1841" y="0"/>
          <a:ext cx="1847887" cy="523507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</a:t>
          </a:r>
        </a:p>
      </dsp:txBody>
      <dsp:txXfrm>
        <a:off x="1841" y="0"/>
        <a:ext cx="1717010" cy="523507"/>
      </dsp:txXfrm>
    </dsp:sp>
    <dsp:sp modelId="{79632FBC-FCFB-4EBA-97A3-549DA1D2776F}">
      <dsp:nvSpPr>
        <dsp:cNvPr id="0" name=""/>
        <dsp:cNvSpPr/>
      </dsp:nvSpPr>
      <dsp:spPr>
        <a:xfrm>
          <a:off x="1480151" y="0"/>
          <a:ext cx="1847887" cy="5235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Methods</a:t>
          </a:r>
        </a:p>
      </dsp:txBody>
      <dsp:txXfrm>
        <a:off x="1741905" y="0"/>
        <a:ext cx="1324380" cy="523507"/>
      </dsp:txXfrm>
    </dsp:sp>
    <dsp:sp modelId="{1452DB44-0F7B-4220-94FE-B564B4F1D455}">
      <dsp:nvSpPr>
        <dsp:cNvPr id="0" name=""/>
        <dsp:cNvSpPr/>
      </dsp:nvSpPr>
      <dsp:spPr>
        <a:xfrm>
          <a:off x="2958461" y="0"/>
          <a:ext cx="1847887" cy="5235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Results</a:t>
          </a:r>
        </a:p>
      </dsp:txBody>
      <dsp:txXfrm>
        <a:off x="3220215" y="0"/>
        <a:ext cx="1324380" cy="523507"/>
      </dsp:txXfrm>
    </dsp:sp>
    <dsp:sp modelId="{1BD39A9E-CE29-45BF-832F-F186C049AFFD}">
      <dsp:nvSpPr>
        <dsp:cNvPr id="0" name=""/>
        <dsp:cNvSpPr/>
      </dsp:nvSpPr>
      <dsp:spPr>
        <a:xfrm>
          <a:off x="4436771" y="0"/>
          <a:ext cx="1847887" cy="52350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Conclusions</a:t>
          </a:r>
        </a:p>
      </dsp:txBody>
      <dsp:txXfrm>
        <a:off x="4698525" y="0"/>
        <a:ext cx="1324380" cy="523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57D-8C6F-46C2-AFF7-72F089A37EE6}">
      <dsp:nvSpPr>
        <dsp:cNvPr id="0" name=""/>
        <dsp:cNvSpPr/>
      </dsp:nvSpPr>
      <dsp:spPr>
        <a:xfrm>
          <a:off x="1841" y="0"/>
          <a:ext cx="1847887" cy="523507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</a:t>
          </a:r>
        </a:p>
      </dsp:txBody>
      <dsp:txXfrm>
        <a:off x="1841" y="0"/>
        <a:ext cx="1717010" cy="523507"/>
      </dsp:txXfrm>
    </dsp:sp>
    <dsp:sp modelId="{79632FBC-FCFB-4EBA-97A3-549DA1D2776F}">
      <dsp:nvSpPr>
        <dsp:cNvPr id="0" name=""/>
        <dsp:cNvSpPr/>
      </dsp:nvSpPr>
      <dsp:spPr>
        <a:xfrm>
          <a:off x="1480151" y="0"/>
          <a:ext cx="1847887" cy="5235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Methods</a:t>
          </a:r>
        </a:p>
      </dsp:txBody>
      <dsp:txXfrm>
        <a:off x="1741905" y="0"/>
        <a:ext cx="1324380" cy="523507"/>
      </dsp:txXfrm>
    </dsp:sp>
    <dsp:sp modelId="{1452DB44-0F7B-4220-94FE-B564B4F1D455}">
      <dsp:nvSpPr>
        <dsp:cNvPr id="0" name=""/>
        <dsp:cNvSpPr/>
      </dsp:nvSpPr>
      <dsp:spPr>
        <a:xfrm>
          <a:off x="2958461" y="0"/>
          <a:ext cx="1847887" cy="5235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Results</a:t>
          </a:r>
        </a:p>
      </dsp:txBody>
      <dsp:txXfrm>
        <a:off x="3220215" y="0"/>
        <a:ext cx="1324380" cy="523507"/>
      </dsp:txXfrm>
    </dsp:sp>
    <dsp:sp modelId="{1BD39A9E-CE29-45BF-832F-F186C049AFFD}">
      <dsp:nvSpPr>
        <dsp:cNvPr id="0" name=""/>
        <dsp:cNvSpPr/>
      </dsp:nvSpPr>
      <dsp:spPr>
        <a:xfrm>
          <a:off x="4436771" y="0"/>
          <a:ext cx="1847887" cy="5235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Conclusions</a:t>
          </a:r>
        </a:p>
      </dsp:txBody>
      <dsp:txXfrm>
        <a:off x="4698525" y="0"/>
        <a:ext cx="1324380" cy="52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B99138-338B-4153-952E-A6DAEAA4D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BFA59-13F1-45A4-A161-4415594CC0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566C7-A1A9-4744-B2DB-D64AE4EF70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4064A-043C-4924-9301-8B7B404DEC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64E47-2D3A-4B06-9F36-B644A2E7BC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3B60B-B913-4A1E-905A-2E667707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666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BEC2E-3622-4ED7-98F0-748949B4C5F1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BAC6D-B399-4885-BC96-56C16D4AB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84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Ia supernova occurs when white dwarf accretes enough matter from companion or combines with companion to exceed Chandrasekhar limit (1.44 </a:t>
            </a:r>
            <a:r>
              <a:rPr lang="en-US" dirty="0" err="1"/>
              <a:t>Msol</a:t>
            </a:r>
            <a:r>
              <a:rPr lang="en-US" dirty="0"/>
              <a:t>)</a:t>
            </a:r>
          </a:p>
          <a:p>
            <a:r>
              <a:rPr lang="en-US" dirty="0"/>
              <a:t>CCSN</a:t>
            </a:r>
          </a:p>
        </p:txBody>
      </p:sp>
    </p:spTree>
    <p:extLst>
      <p:ext uri="{BB962C8B-B14F-4D97-AF65-F5344CB8AC3E}">
        <p14:creationId xmlns:p14="http://schemas.microsoft.com/office/powerpoint/2010/main" val="248082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D9BF-1A0E-4C03-B8EB-9CEA0D6B6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5F176-6671-4215-AFC8-3D20BAC8C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56C1A-B9EB-4D3F-9BD5-2B524A3B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8388-CC6F-41B6-BA02-C171278E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A6BD2-4CBB-42A1-B2B5-BC73B4F1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0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0941-BDF0-4F25-B4E5-12DA204A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08D-DF0B-48D5-A7C8-5656CE26B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1F958-8B78-452E-9D1C-62A0BB7A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9822C-1D72-4542-9385-0BF357B4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B38E-35A6-4607-9466-95175060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9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F55E6-01C9-4E39-8DF2-D4B6F59A1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9FD9B-5E6F-4EEB-9065-69180E7E0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36636-A3A3-4177-B524-577D31D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104D4-012C-4EB4-880C-FB5354A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CB2E3-8BA2-4EE5-8131-A35771D2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0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6758-0D4D-4EB8-99E0-BC7BE856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C5012-3F33-4849-A758-C96254C2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C90E-5B66-483F-8281-E80F1404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A2986-ED9A-4914-A2CC-2E75C4CA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64450-7D2A-48FA-AC8A-1C27DD7E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5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FF1-9ED3-45D0-BFBE-E884F8F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94AD1-5DD5-4B5F-A2EF-A60EC8CB8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6543-934B-4F1D-AE24-3BC2B05D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D576-1C01-46EE-B837-4765BA3A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61298-FCFC-461C-845A-7FBB83F2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7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5D45-6FDD-4C59-B9DC-79B54F42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BF1D0-0D7C-4B8C-A35C-AA02C90FD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578A5-00C8-4B5E-8409-938A0589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8BDA4-1689-4C22-9C6B-0F9A87FE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DCAA-78BA-48B2-9522-9296DDE0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4DD3-E5AA-457F-8518-823EA506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0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BBEE-0EED-44EB-B1D6-EF381E1D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065C6-AF63-4BFC-9FEB-11F155D48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0E18B-CB9E-42D3-A5C2-90FC22EB6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7EA11-9521-4A47-BC99-C733EBE78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DB789-F447-4C53-A130-63452FC98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94CBC-E017-4B8B-9F82-86AAA906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FDD5E-DED1-49E6-9D58-8473F433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98B7C-8A0F-4515-85CC-A11B611E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CAEA-D487-42E6-B3CB-616EF833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E5B03-D2D2-4932-B4BE-C56F0A55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106AE-463D-47B3-ABBE-BC93E128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6E4AD-2958-445B-A1E8-819D5D3C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8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46B90-6EB4-4BA1-A874-8B1CBFC2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F5C03-DAF1-44D3-8F39-391CF40E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C8316-22DC-4793-9722-934ECA53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8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41BD-01E8-4666-9511-D2951D6D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B2736-47C8-4E58-B04E-2A2C996C7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1963F-D09C-41CA-A496-2274A1C6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4FF24-DFD4-4C0A-8908-CE6F988D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9EDB5-BE41-4279-A7D5-09A596BF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8008F-DC51-4A11-B63C-DEC3D21C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2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FF9D-3CDB-4BB0-B337-97B86F69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7EF9F-3533-4172-BB1D-E5999FE53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4D5FF-47DA-464C-9EE3-0815EC971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49429-DA36-4D1D-95E6-D642F398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F81E6-7BE7-47DE-82CF-C82820B4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FE2B5-831B-48E6-96B2-52C292CB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5A48B-07CC-49C9-BD6D-D93F3547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E11CC-F3AD-4186-9517-4674103A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AE9C7-A7C3-44DC-AE8C-F5FF8C8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44B28-FA85-4EA7-897A-4C141CE56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4C334-90EF-4CF9-BBF1-C9C8BD213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8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CE6D-6651-4D33-89F9-E968293A0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184" y="833329"/>
            <a:ext cx="9413631" cy="1687981"/>
          </a:xfrm>
        </p:spPr>
        <p:txBody>
          <a:bodyPr>
            <a:noAutofit/>
          </a:bodyPr>
          <a:lstStyle/>
          <a:p>
            <a:r>
              <a:rPr lang="en-US" sz="5700" b="1" dirty="0">
                <a:solidFill>
                  <a:schemeClr val="accent1">
                    <a:lumMod val="75000"/>
                  </a:schemeClr>
                </a:solidFill>
              </a:rPr>
              <a:t>Heterogeneous Supernova Production of Ti and Cr Isotopes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4AE4C-4FFF-44C6-9833-23EF8546E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2938692"/>
            <a:ext cx="8915399" cy="15268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Jack Schulte</a:t>
            </a:r>
            <a:r>
              <a:rPr lang="en-US" sz="2800" baseline="30000" dirty="0">
                <a:solidFill>
                  <a:srgbClr val="C00000"/>
                </a:solidFill>
              </a:rPr>
              <a:t>1,2,</a:t>
            </a:r>
            <a:r>
              <a:rPr lang="en-US" sz="2800" baseline="30000" dirty="0">
                <a:solidFill>
                  <a:srgbClr val="C00000"/>
                </a:solidFill>
                <a:sym typeface="Symbol" panose="05050102010706020507" pitchFamily="18" charset="2"/>
              </a:rPr>
              <a:t></a:t>
            </a:r>
            <a:endParaRPr lang="en-US" sz="2800" baseline="30000" dirty="0">
              <a:solidFill>
                <a:srgbClr val="C00000"/>
              </a:solidFill>
            </a:endParaRPr>
          </a:p>
          <a:p>
            <a:r>
              <a:rPr lang="en-US" sz="2800" dirty="0"/>
              <a:t>Maitrayee Bose</a:t>
            </a:r>
            <a:r>
              <a:rPr lang="en-US" sz="2800" baseline="30000" dirty="0"/>
              <a:t>1,</a:t>
            </a:r>
            <a:r>
              <a:rPr lang="en-US" sz="2800" baseline="30000" dirty="0">
                <a:sym typeface="Symbol" panose="05050102010706020507" pitchFamily="18" charset="2"/>
              </a:rPr>
              <a:t></a:t>
            </a:r>
            <a:r>
              <a:rPr lang="en-US" sz="2800" dirty="0"/>
              <a:t>, Patrick Young</a:t>
            </a:r>
            <a:r>
              <a:rPr lang="en-US" sz="2800" baseline="30000" dirty="0"/>
              <a:t>1</a:t>
            </a:r>
            <a:r>
              <a:rPr lang="en-US" sz="2800" dirty="0"/>
              <a:t>, and Gregory Vance</a:t>
            </a:r>
            <a:r>
              <a:rPr lang="en-US" sz="2800" baseline="30000" dirty="0"/>
              <a:t>1</a:t>
            </a:r>
          </a:p>
          <a:p>
            <a:pPr>
              <a:spcBef>
                <a:spcPts val="0"/>
              </a:spcBef>
            </a:pPr>
            <a:r>
              <a:rPr lang="en-US" sz="1800" baseline="30000" dirty="0"/>
              <a:t>1</a:t>
            </a:r>
            <a:r>
              <a:rPr lang="en-US" sz="1800" dirty="0"/>
              <a:t>School of Earth and Space Exploration, </a:t>
            </a:r>
            <a:r>
              <a:rPr lang="en-US" sz="1800" baseline="30000" dirty="0"/>
              <a:t>2</a:t>
            </a:r>
            <a:r>
              <a:rPr lang="en-US" sz="1800" dirty="0"/>
              <a:t>Department of Physics</a:t>
            </a:r>
          </a:p>
          <a:p>
            <a:pPr>
              <a:spcBef>
                <a:spcPts val="0"/>
              </a:spcBef>
            </a:pPr>
            <a:r>
              <a:rPr lang="en-US" sz="1800" baseline="30000" dirty="0">
                <a:sym typeface="Symbol" panose="05050102010706020507" pitchFamily="18" charset="2"/>
              </a:rPr>
              <a:t> </a:t>
            </a:r>
            <a:r>
              <a:rPr lang="en-US" sz="1800" dirty="0"/>
              <a:t>Center for Isotope Analysis (CIA)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C8AA9-EDB6-42DA-ACB7-CCC68A129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90" y="4675249"/>
            <a:ext cx="3504213" cy="98118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605C58-5B09-4A1E-A808-4235731C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64D6D-6FBB-49E7-9F75-83749687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2" descr="Welcome | Arizona Space Grant Consortium">
            <a:extLst>
              <a:ext uri="{FF2B5EF4-FFF2-40B4-BE49-F238E27FC236}">
                <a16:creationId xmlns:a16="http://schemas.microsoft.com/office/drawing/2014/main" id="{80543715-A3DB-41FD-9160-193C4E67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5" y="5705569"/>
            <a:ext cx="3808902" cy="6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BB25-90F8-4515-926D-3B0448E2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Exploding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F849-1CDE-4496-A64B-2D50D429D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7125" cy="4351338"/>
          </a:xfrm>
        </p:spPr>
        <p:txBody>
          <a:bodyPr/>
          <a:lstStyle/>
          <a:p>
            <a:r>
              <a:rPr lang="en-US" dirty="0"/>
              <a:t>Stars &gt; 8 </a:t>
            </a:r>
            <a:r>
              <a:rPr lang="en-US" i="1" dirty="0"/>
              <a:t>M</a:t>
            </a:r>
            <a:r>
              <a:rPr lang="en-US" i="1" baseline="-25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⊙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cs typeface="Lucida Sans Unicode" panose="020B0602030504020204" pitchFamily="34" charset="0"/>
              </a:rPr>
              <a:t>die as core-collapse supernovae (CCSN)</a:t>
            </a:r>
          </a:p>
          <a:p>
            <a:pPr lvl="1"/>
            <a:r>
              <a:rPr lang="en-US" dirty="0">
                <a:cs typeface="Lucida Sans Unicode" panose="020B0602030504020204" pitchFamily="34" charset="0"/>
              </a:rPr>
              <a:t>Electron-capture supernovae (ECSN) usually have 8-10 </a:t>
            </a:r>
            <a:r>
              <a:rPr lang="en-US" i="1" dirty="0"/>
              <a:t>M</a:t>
            </a:r>
            <a:r>
              <a:rPr lang="en-US" i="1" baseline="-25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⊙</a:t>
            </a:r>
          </a:p>
          <a:p>
            <a:r>
              <a:rPr lang="en-US" dirty="0">
                <a:cs typeface="Lucida Sans Unicode" panose="020B0602030504020204" pitchFamily="34" charset="0"/>
              </a:rPr>
              <a:t>White dwarf in binary system can trigger a Type Ia supernova</a:t>
            </a:r>
          </a:p>
          <a:p>
            <a:pPr lvl="1"/>
            <a:r>
              <a:rPr lang="en-US" dirty="0">
                <a:cs typeface="Lucida Sans Unicode" panose="020B0602030504020204" pitchFamily="34" charset="0"/>
              </a:rPr>
              <a:t>Slow deflagration, fast deflagration, detonation</a:t>
            </a:r>
          </a:p>
          <a:p>
            <a:r>
              <a:rPr lang="en-US" dirty="0">
                <a:cs typeface="Lucida Sans Unicode" panose="020B0602030504020204" pitchFamily="34" charset="0"/>
              </a:rPr>
              <a:t>Supernova ejecta is heterogeneous and seeded our </a:t>
            </a:r>
            <a:r>
              <a:rPr lang="en-US">
                <a:cs typeface="Lucida Sans Unicode" panose="020B0602030504020204" pitchFamily="34" charset="0"/>
              </a:rPr>
              <a:t>solar system</a:t>
            </a:r>
            <a:endParaRPr lang="en-US" dirty="0">
              <a:cs typeface="Lucida Sans Unicode" panose="020B0602030504020204" pitchFamily="34" charset="0"/>
            </a:endParaRPr>
          </a:p>
          <a:p>
            <a:pPr lvl="1"/>
            <a:endParaRPr lang="en-US" dirty="0">
              <a:cs typeface="Lucida Sans Unicode" panose="020B0602030504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0F3E-2B0C-4816-A329-E8BF259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6A685-6872-432F-A502-709AED33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F98BFCC-7F58-4793-B95C-707D41331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194184"/>
              </p:ext>
            </p:extLst>
          </p:nvPr>
        </p:nvGraphicFramePr>
        <p:xfrm>
          <a:off x="5205045" y="766152"/>
          <a:ext cx="6286500" cy="5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8A44A15-28AC-4EBB-BD3A-443FA68AD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1980" y="1825625"/>
            <a:ext cx="3861820" cy="3884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B4F2A3-920C-40A1-B97A-BCCB596A3FB9}"/>
              </a:ext>
            </a:extLst>
          </p:cNvPr>
          <p:cNvSpPr txBox="1"/>
          <p:nvPr/>
        </p:nvSpPr>
        <p:spPr>
          <a:xfrm>
            <a:off x="7490932" y="5707706"/>
            <a:ext cx="385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Crab Nebula</a:t>
            </a:r>
          </a:p>
          <a:p>
            <a:r>
              <a:rPr lang="en-US" dirty="0"/>
              <a:t>Credit: European Southern Observatory</a:t>
            </a:r>
          </a:p>
        </p:txBody>
      </p:sp>
      <p:pic>
        <p:nvPicPr>
          <p:cNvPr id="12" name="Picture 2" descr="Welcome | Arizona Space Grant Consortium">
            <a:extLst>
              <a:ext uri="{FF2B5EF4-FFF2-40B4-BE49-F238E27FC236}">
                <a16:creationId xmlns:a16="http://schemas.microsoft.com/office/drawing/2014/main" id="{92E9F3CF-3C43-461B-A2BE-323F87A19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10"/>
          <a:stretch/>
        </p:blipFill>
        <p:spPr bwMode="auto">
          <a:xfrm>
            <a:off x="152400" y="6054446"/>
            <a:ext cx="570954" cy="6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3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BB25-90F8-4515-926D-3B0448E2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F849-1CDE-4496-A64B-2D50D429D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5376"/>
          </a:xfrm>
        </p:spPr>
        <p:txBody>
          <a:bodyPr>
            <a:normAutofit/>
          </a:bodyPr>
          <a:lstStyle/>
          <a:p>
            <a:r>
              <a:rPr lang="en-US" sz="2400" dirty="0"/>
              <a:t>Two three-dimensional CCSN models created by SESE’s Prof. Patrick Young</a:t>
            </a:r>
          </a:p>
          <a:p>
            <a:r>
              <a:rPr lang="en-US" sz="2400" dirty="0"/>
              <a:t>Four one-dimensional Type Ia and ECSN models taken from </a:t>
            </a:r>
            <a:r>
              <a:rPr lang="en-US" sz="2400" dirty="0" err="1"/>
              <a:t>Nittler</a:t>
            </a:r>
            <a:r>
              <a:rPr lang="en-US" sz="2400" dirty="0"/>
              <a:t> et al. (2018)</a:t>
            </a:r>
          </a:p>
          <a:p>
            <a:r>
              <a:rPr lang="en-US" sz="2400" dirty="0"/>
              <a:t>3D CCSN models analyzed using MATLAB and matplotlib in Python</a:t>
            </a:r>
          </a:p>
          <a:p>
            <a:r>
              <a:rPr lang="en-US" sz="2400" dirty="0"/>
              <a:t>The 3D CCSN models have been scrutinized over three years with continuous financial assistance from ASU/NASA Space Grant (Schulte et al. 2021)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0F3E-2B0C-4816-A329-E8BF259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6A685-6872-432F-A502-709AED33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F98BFCC-7F58-4793-B95C-707D41331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413903"/>
              </p:ext>
            </p:extLst>
          </p:nvPr>
        </p:nvGraphicFramePr>
        <p:xfrm>
          <a:off x="5205045" y="766152"/>
          <a:ext cx="6286500" cy="5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30CA228-480F-47B8-8BBA-483DC0612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2050"/>
              </p:ext>
            </p:extLst>
          </p:nvPr>
        </p:nvGraphicFramePr>
        <p:xfrm>
          <a:off x="2209800" y="3980552"/>
          <a:ext cx="7783389" cy="23662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01203">
                  <a:extLst>
                    <a:ext uri="{9D8B030D-6E8A-4147-A177-3AD203B41FA5}">
                      <a16:colId xmlns:a16="http://schemas.microsoft.com/office/drawing/2014/main" val="580486201"/>
                    </a:ext>
                  </a:extLst>
                </a:gridCol>
                <a:gridCol w="1629605">
                  <a:extLst>
                    <a:ext uri="{9D8B030D-6E8A-4147-A177-3AD203B41FA5}">
                      <a16:colId xmlns:a16="http://schemas.microsoft.com/office/drawing/2014/main" val="1676170264"/>
                    </a:ext>
                  </a:extLst>
                </a:gridCol>
                <a:gridCol w="1417527">
                  <a:extLst>
                    <a:ext uri="{9D8B030D-6E8A-4147-A177-3AD203B41FA5}">
                      <a16:colId xmlns:a16="http://schemas.microsoft.com/office/drawing/2014/main" val="1755770274"/>
                    </a:ext>
                  </a:extLst>
                </a:gridCol>
                <a:gridCol w="1417527">
                  <a:extLst>
                    <a:ext uri="{9D8B030D-6E8A-4147-A177-3AD203B41FA5}">
                      <a16:colId xmlns:a16="http://schemas.microsoft.com/office/drawing/2014/main" val="761430300"/>
                    </a:ext>
                  </a:extLst>
                </a:gridCol>
                <a:gridCol w="1417527">
                  <a:extLst>
                    <a:ext uri="{9D8B030D-6E8A-4147-A177-3AD203B41FA5}">
                      <a16:colId xmlns:a16="http://schemas.microsoft.com/office/drawing/2014/main" val="3135767600"/>
                    </a:ext>
                  </a:extLst>
                </a:gridCol>
              </a:tblGrid>
              <a:tr h="279223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15S (CCSN)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15A (CCSN)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Ia SN</a:t>
                      </a: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ECSN</a:t>
                      </a:r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3990746160"/>
                  </a:ext>
                </a:extLst>
              </a:tr>
              <a:tr h="56212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Reference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Schulte et al. (2021)</a:t>
                      </a: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Schulte et al. (2021)</a:t>
                      </a: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Woosley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(1997)</a:t>
                      </a: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Wanajo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et al. (2013)</a:t>
                      </a:r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2344440913"/>
                  </a:ext>
                </a:extLst>
              </a:tr>
              <a:tr h="39031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Dimensions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</a:t>
                      </a: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</a:t>
                      </a: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</a:t>
                      </a:r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2670132369"/>
                  </a:ext>
                </a:extLst>
              </a:tr>
              <a:tr h="39031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Progenitor Mass</a:t>
                      </a:r>
                      <a:endParaRPr lang="en-US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en-US" sz="1500" i="1" dirty="0"/>
                        <a:t>M</a:t>
                      </a:r>
                      <a:r>
                        <a:rPr lang="en-US" sz="1500" i="1" baseline="-25000" dirty="0"/>
                        <a:t>⊙</a:t>
                      </a:r>
                      <a:r>
                        <a:rPr lang="en-US" sz="1600" dirty="0"/>
                        <a:t> 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en-US" sz="1500" i="1" dirty="0"/>
                        <a:t>M</a:t>
                      </a:r>
                      <a:r>
                        <a:rPr lang="en-US" sz="1500" i="1" baseline="-25000" dirty="0"/>
                        <a:t>⊙</a:t>
                      </a:r>
                      <a:endParaRPr lang="en-US" sz="1500" i="1" dirty="0"/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&gt;1.44 </a:t>
                      </a:r>
                      <a:r>
                        <a:rPr lang="en-US" sz="1500" i="1" dirty="0"/>
                        <a:t>M</a:t>
                      </a:r>
                      <a:r>
                        <a:rPr lang="en-US" sz="1500" i="1" baseline="-25000" dirty="0"/>
                        <a:t>⊙</a:t>
                      </a:r>
                      <a:endParaRPr lang="en-US" sz="1500" i="1" dirty="0"/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8-10 </a:t>
                      </a:r>
                      <a:r>
                        <a:rPr lang="en-US" sz="1500" i="1" dirty="0"/>
                        <a:t>M</a:t>
                      </a:r>
                      <a:r>
                        <a:rPr lang="en-US" sz="1500" i="1" baseline="-25000" dirty="0"/>
                        <a:t>⊙</a:t>
                      </a:r>
                      <a:endParaRPr lang="en-US" sz="1500" i="1" dirty="0"/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3471253695"/>
                  </a:ext>
                </a:extLst>
              </a:tr>
              <a:tr h="7443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Symmetry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Spherically symmetric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velocity asymmetric</a:t>
                      </a:r>
                    </a:p>
                    <a:p>
                      <a:pPr algn="ctr"/>
                      <a:r>
                        <a:rPr lang="en-US" sz="1500" dirty="0"/>
                        <a:t>2:1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Spherically symmetric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Spherically symmetric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1456433922"/>
                  </a:ext>
                </a:extLst>
              </a:tr>
            </a:tbl>
          </a:graphicData>
        </a:graphic>
      </p:graphicFrame>
      <p:pic>
        <p:nvPicPr>
          <p:cNvPr id="8" name="Picture 2" descr="Welcome | Arizona Space Grant Consortium">
            <a:extLst>
              <a:ext uri="{FF2B5EF4-FFF2-40B4-BE49-F238E27FC236}">
                <a16:creationId xmlns:a16="http://schemas.microsoft.com/office/drawing/2014/main" id="{F6E3612D-03EC-44EF-8CC3-A152F7CC9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10"/>
          <a:stretch/>
        </p:blipFill>
        <p:spPr bwMode="auto">
          <a:xfrm>
            <a:off x="152400" y="6054446"/>
            <a:ext cx="570954" cy="6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1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BB25-90F8-4515-926D-3B0448E2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66845" cy="1325563"/>
          </a:xfrm>
        </p:spPr>
        <p:txBody>
          <a:bodyPr/>
          <a:lstStyle/>
          <a:p>
            <a:r>
              <a:rPr lang="en-US" dirty="0"/>
              <a:t>Comparison with stardust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0F3E-2B0C-4816-A329-E8BF259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6A685-6872-432F-A502-709AED33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F98BFCC-7F58-4793-B95C-707D41331F95}"/>
              </a:ext>
            </a:extLst>
          </p:cNvPr>
          <p:cNvGraphicFramePr/>
          <p:nvPr/>
        </p:nvGraphicFramePr>
        <p:xfrm>
          <a:off x="5205045" y="766152"/>
          <a:ext cx="6286500" cy="5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FBF0B1-FBA5-4835-863D-5362D75A0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729" y="2091715"/>
            <a:ext cx="4613341" cy="4180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BAC55A-9C39-4BA9-A884-2C7FCCFC1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3929" y="2091715"/>
            <a:ext cx="4613341" cy="4180609"/>
          </a:xfrm>
          <a:prstGeom prst="rect">
            <a:avLst/>
          </a:prstGeom>
        </p:spPr>
      </p:pic>
      <p:pic>
        <p:nvPicPr>
          <p:cNvPr id="10" name="Picture 2" descr="Welcome | Arizona Space Grant Consortium">
            <a:extLst>
              <a:ext uri="{FF2B5EF4-FFF2-40B4-BE49-F238E27FC236}">
                <a16:creationId xmlns:a16="http://schemas.microsoft.com/office/drawing/2014/main" id="{8B09E00C-C94B-4A76-AB38-46264ABA1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10"/>
          <a:stretch/>
        </p:blipFill>
        <p:spPr bwMode="auto">
          <a:xfrm>
            <a:off x="152400" y="6054446"/>
            <a:ext cx="570954" cy="6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3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BB25-90F8-4515-926D-3B0448E2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66845" cy="1325563"/>
          </a:xfrm>
        </p:spPr>
        <p:txBody>
          <a:bodyPr/>
          <a:lstStyle/>
          <a:p>
            <a:r>
              <a:rPr lang="en-US" dirty="0"/>
              <a:t>15S cross-sections (s-process)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0F3E-2B0C-4816-A329-E8BF259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6A685-6872-432F-A502-709AED33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F98BFCC-7F58-4793-B95C-707D41331F95}"/>
              </a:ext>
            </a:extLst>
          </p:cNvPr>
          <p:cNvGraphicFramePr/>
          <p:nvPr/>
        </p:nvGraphicFramePr>
        <p:xfrm>
          <a:off x="5205045" y="766152"/>
          <a:ext cx="6286500" cy="5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F020AEF-6358-48C6-A748-6C59AE402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74421" y="2091714"/>
            <a:ext cx="5486411" cy="3657607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DB3301-8D4A-478F-822A-8E8216B1BD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7700" y="2091715"/>
            <a:ext cx="5486411" cy="3657607"/>
          </a:xfrm>
          <a:prstGeom prst="rect">
            <a:avLst/>
          </a:prstGeom>
        </p:spPr>
      </p:pic>
      <p:pic>
        <p:nvPicPr>
          <p:cNvPr id="8" name="Picture 2" descr="Welcome | Arizona Space Grant Consortium">
            <a:extLst>
              <a:ext uri="{FF2B5EF4-FFF2-40B4-BE49-F238E27FC236}">
                <a16:creationId xmlns:a16="http://schemas.microsoft.com/office/drawing/2014/main" id="{BE5B8A41-95EE-4B56-B665-333F63ED8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10"/>
          <a:stretch/>
        </p:blipFill>
        <p:spPr bwMode="auto">
          <a:xfrm>
            <a:off x="152400" y="6054446"/>
            <a:ext cx="570954" cy="6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8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BB25-90F8-4515-926D-3B0448E2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66845" cy="1325563"/>
          </a:xfrm>
        </p:spPr>
        <p:txBody>
          <a:bodyPr/>
          <a:lstStyle/>
          <a:p>
            <a:r>
              <a:rPr lang="en-US" dirty="0"/>
              <a:t>15S cross-sections (</a:t>
            </a:r>
            <a:r>
              <a:rPr lang="en-US" i="1" dirty="0"/>
              <a:t>r</a:t>
            </a:r>
            <a:r>
              <a:rPr lang="en-US" dirty="0"/>
              <a:t>-process)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0F3E-2B0C-4816-A329-E8BF259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6A685-6872-432F-A502-709AED33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F98BFCC-7F58-4793-B95C-707D41331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074168"/>
              </p:ext>
            </p:extLst>
          </p:nvPr>
        </p:nvGraphicFramePr>
        <p:xfrm>
          <a:off x="5205045" y="766152"/>
          <a:ext cx="6286500" cy="5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81036B3-A545-479A-8BD6-9B590EC5A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74425" y="2091716"/>
            <a:ext cx="5486411" cy="3657607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A637F1-3D2E-4487-9462-C2F73E4B8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66" y="2091715"/>
            <a:ext cx="5486411" cy="3657607"/>
          </a:xfrm>
          <a:prstGeom prst="rect">
            <a:avLst/>
          </a:prstGeom>
        </p:spPr>
      </p:pic>
      <p:pic>
        <p:nvPicPr>
          <p:cNvPr id="8" name="Picture 2" descr="Welcome | Arizona Space Grant Consortium">
            <a:extLst>
              <a:ext uri="{FF2B5EF4-FFF2-40B4-BE49-F238E27FC236}">
                <a16:creationId xmlns:a16="http://schemas.microsoft.com/office/drawing/2014/main" id="{A53571F9-212A-47F8-88F4-107FBE56A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10"/>
          <a:stretch/>
        </p:blipFill>
        <p:spPr bwMode="auto">
          <a:xfrm>
            <a:off x="152400" y="6054446"/>
            <a:ext cx="570954" cy="6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9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BB25-90F8-4515-926D-3B0448E2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66845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0F3E-2B0C-4816-A329-E8BF259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6A685-6872-432F-A502-709AED33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F98BFCC-7F58-4793-B95C-707D41331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228692"/>
              </p:ext>
            </p:extLst>
          </p:nvPr>
        </p:nvGraphicFramePr>
        <p:xfrm>
          <a:off x="5205045" y="766152"/>
          <a:ext cx="6286500" cy="5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F9675BC-3546-411D-B21B-C2E69435B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9011"/>
            <a:ext cx="10515600" cy="2306760"/>
          </a:xfrm>
        </p:spPr>
        <p:txBody>
          <a:bodyPr/>
          <a:lstStyle/>
          <a:p>
            <a:r>
              <a:rPr lang="en-US" dirty="0"/>
              <a:t>Stardust with small enrichments of </a:t>
            </a:r>
            <a:r>
              <a:rPr lang="en-US" baseline="30000" dirty="0"/>
              <a:t>54</a:t>
            </a:r>
            <a:r>
              <a:rPr lang="en-US" dirty="0"/>
              <a:t>Cr are best explained by CCSN, while those with large enrichments of </a:t>
            </a:r>
            <a:r>
              <a:rPr lang="en-US" baseline="30000" dirty="0"/>
              <a:t>54</a:t>
            </a:r>
            <a:r>
              <a:rPr lang="en-US" dirty="0"/>
              <a:t>Cr and </a:t>
            </a:r>
            <a:r>
              <a:rPr lang="en-US" baseline="30000" dirty="0"/>
              <a:t>50</a:t>
            </a:r>
            <a:r>
              <a:rPr lang="en-US" dirty="0"/>
              <a:t>Ti can be partially explained by ECSN</a:t>
            </a:r>
          </a:p>
          <a:p>
            <a:r>
              <a:rPr lang="en-US" dirty="0"/>
              <a:t>CCSN ejecta is heterogeneous in its s-process and </a:t>
            </a:r>
            <a:r>
              <a:rPr lang="en-US" i="1" dirty="0"/>
              <a:t>r</a:t>
            </a:r>
            <a:r>
              <a:rPr lang="en-US" dirty="0"/>
              <a:t>-process Cr and Ti compositions</a:t>
            </a:r>
          </a:p>
        </p:txBody>
      </p:sp>
      <p:pic>
        <p:nvPicPr>
          <p:cNvPr id="7" name="Picture 2" descr="Welcome | Arizona Space Grant Consortium">
            <a:extLst>
              <a:ext uri="{FF2B5EF4-FFF2-40B4-BE49-F238E27FC236}">
                <a16:creationId xmlns:a16="http://schemas.microsoft.com/office/drawing/2014/main" id="{F69B0FF2-31B1-4B66-BACA-09DD0AF86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10"/>
          <a:stretch/>
        </p:blipFill>
        <p:spPr bwMode="auto">
          <a:xfrm>
            <a:off x="152400" y="6054446"/>
            <a:ext cx="570954" cy="6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4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BB25-90F8-4515-926D-3B0448E2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66845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0F3E-2B0C-4816-A329-E8BF259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6A685-6872-432F-A502-709AED33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F98BFCC-7F58-4793-B95C-707D41331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856844"/>
              </p:ext>
            </p:extLst>
          </p:nvPr>
        </p:nvGraphicFramePr>
        <p:xfrm>
          <a:off x="5205045" y="766152"/>
          <a:ext cx="6286500" cy="5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F9675BC-3546-411D-B21B-C2E69435B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9723"/>
            <a:ext cx="10515600" cy="3117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Thanks for listening!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Acknowledgements</a:t>
            </a:r>
          </a:p>
          <a:p>
            <a:pPr marL="0" indent="0" algn="ctr">
              <a:buNone/>
            </a:pPr>
            <a:r>
              <a:rPr lang="en-US" dirty="0"/>
              <a:t>ASU/NASA Space Grant</a:t>
            </a:r>
          </a:p>
        </p:txBody>
      </p:sp>
      <p:pic>
        <p:nvPicPr>
          <p:cNvPr id="7" name="Picture 2" descr="Welcome | Arizona Space Grant Consortium">
            <a:extLst>
              <a:ext uri="{FF2B5EF4-FFF2-40B4-BE49-F238E27FC236}">
                <a16:creationId xmlns:a16="http://schemas.microsoft.com/office/drawing/2014/main" id="{06D9C053-36A6-4F43-8543-D7B66E078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10"/>
          <a:stretch/>
        </p:blipFill>
        <p:spPr bwMode="auto">
          <a:xfrm>
            <a:off x="152400" y="6054446"/>
            <a:ext cx="570954" cy="6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0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17508</TotalTime>
  <Words>383</Words>
  <Application>Microsoft Office PowerPoint</Application>
  <PresentationFormat>Widescreen</PresentationFormat>
  <Paragraphs>100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Sans Unicode</vt:lpstr>
      <vt:lpstr>Office Theme</vt:lpstr>
      <vt:lpstr>Heterogeneous Supernova Production of Ti and Cr Isotopes</vt:lpstr>
      <vt:lpstr>Exploding stars</vt:lpstr>
      <vt:lpstr>Methodology</vt:lpstr>
      <vt:lpstr>Comparison with stardust</vt:lpstr>
      <vt:lpstr>15S cross-sections (s-process)</vt:lpstr>
      <vt:lpstr>15S cross-sections (r-process)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Constraints on</dc:title>
  <dc:creator>Jack Schulte</dc:creator>
  <cp:lastModifiedBy>Jack Schulte</cp:lastModifiedBy>
  <cp:revision>262</cp:revision>
  <dcterms:created xsi:type="dcterms:W3CDTF">2019-02-19T08:09:18Z</dcterms:created>
  <dcterms:modified xsi:type="dcterms:W3CDTF">2021-04-02T17:05:14Z</dcterms:modified>
</cp:coreProperties>
</file>